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3092"/>
  </p:normalViewPr>
  <p:slideViewPr>
    <p:cSldViewPr snapToGrid="0" snapToObjects="1">
      <p:cViewPr varScale="1">
        <p:scale>
          <a:sx n="81" d="100"/>
          <a:sy n="81" d="100"/>
        </p:scale>
        <p:origin x="7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03B51-1330-AD4F-A88A-F75DDD584D5F}" type="datetimeFigureOut">
              <a:rPr lang="it-IT" smtClean="0"/>
              <a:t>02/12/2020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3F4E-831D-9E49-93BA-F70FD58452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81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E3F4E-831D-9E49-93BA-F70FD584526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20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68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5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56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2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35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97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38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6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10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59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7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1773-5982-4846-909D-52750540893B}" type="datetimeFigureOut">
              <a:t>02/12/2020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0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hyperlink" Target="mailto:cnahub@cnaemiliaromagna.i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8" b="68189"/>
          <a:stretch/>
        </p:blipFill>
        <p:spPr>
          <a:xfrm>
            <a:off x="6757841" y="6012948"/>
            <a:ext cx="2209800" cy="67014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6377" y="2238576"/>
            <a:ext cx="91045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err="1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Regional</a:t>
            </a:r>
            <a:r>
              <a:rPr lang="it-IT" sz="16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 Workshop</a:t>
            </a:r>
          </a:p>
          <a:p>
            <a:r>
              <a:rPr lang="it-IT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Webinar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: Nuove traiettorie dell’innovazione: i nuovi modelli di business e analisi del contesto competitivo per una società che cambia e si digitalizza</a:t>
            </a:r>
          </a:p>
          <a:p>
            <a:endParaRPr lang="it-IT" sz="1600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  <a:ea typeface="Calibri" charset="0"/>
              <a:cs typeface="Calibri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82" y="5685326"/>
            <a:ext cx="10868318" cy="84190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36377" y="3364902"/>
            <a:ext cx="72994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18 novembre 2020 </a:t>
            </a:r>
            <a:r>
              <a:rPr lang="it-IT" sz="1600" b="1" dirty="0">
                <a:solidFill>
                  <a:srgbClr val="002060"/>
                </a:solidFill>
                <a:latin typeface="Trebuchet MS" panose="020B0603020202020204" pitchFamily="34" charset="0"/>
              </a:rPr>
              <a:t>– </a:t>
            </a:r>
            <a:r>
              <a:rPr lang="it-IT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dalle </a:t>
            </a:r>
            <a:r>
              <a:rPr lang="it-IT" sz="1600" b="1" dirty="0">
                <a:solidFill>
                  <a:srgbClr val="002060"/>
                </a:solidFill>
                <a:latin typeface="Trebuchet MS" panose="020B0603020202020204" pitchFamily="34" charset="0"/>
              </a:rPr>
              <a:t>ore 10.00 alle ore 13.00 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36377" y="4060728"/>
            <a:ext cx="8631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  <a:latin typeface="Trebuchet MS" panose="020B0603020202020204" pitchFamily="34" charset="0"/>
              </a:rPr>
              <a:t>Relatore:</a:t>
            </a:r>
          </a:p>
          <a:p>
            <a:r>
              <a:rPr lang="it-IT" sz="1400" b="1" i="1" dirty="0">
                <a:solidFill>
                  <a:srgbClr val="002060"/>
                </a:solidFill>
                <a:latin typeface="Trebuchet MS" panose="020B0603020202020204" pitchFamily="34" charset="0"/>
              </a:rPr>
              <a:t>Dr.ssa Rosa Grimaldi</a:t>
            </a:r>
          </a:p>
          <a:p>
            <a:r>
              <a:rPr lang="it-IT" sz="1400" i="1" dirty="0">
                <a:solidFill>
                  <a:srgbClr val="002060"/>
                </a:solidFill>
                <a:latin typeface="Trebuchet MS" panose="020B0603020202020204" pitchFamily="34" charset="0"/>
              </a:rPr>
              <a:t>Professoressa di Imprenditorialità e Gestione dell'Innovazione nel settore dell'Ingegneria Economico-Gestionale presso la Scuola di Ingegneria dell'Università di Bologna.</a:t>
            </a:r>
            <a:endParaRPr lang="it-IT" sz="14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48133" y="5320530"/>
            <a:ext cx="8807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Per accedere alla videoconferenza, richiedere il link alla segreteria: </a:t>
            </a:r>
            <a:r>
              <a:rPr lang="it-IT" sz="1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  <a:hlinkClick r:id="rId5"/>
              </a:rPr>
              <a:t>cnahub@cnaemiliaromagna.it</a:t>
            </a:r>
            <a:r>
              <a:rPr lang="it-IT" sz="1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  </a:t>
            </a:r>
            <a:endParaRPr lang="it-IT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  <a:ea typeface="Calibri" charset="0"/>
              <a:cs typeface="Calibri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77" y="200650"/>
            <a:ext cx="4010097" cy="1436379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57935" y="5942966"/>
            <a:ext cx="1999785" cy="81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68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73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Sara Saleri</dc:creator>
  <cp:lastModifiedBy>Elisa Protti</cp:lastModifiedBy>
  <cp:revision>55</cp:revision>
  <dcterms:created xsi:type="dcterms:W3CDTF">2017-10-25T08:04:12Z</dcterms:created>
  <dcterms:modified xsi:type="dcterms:W3CDTF">2020-12-02T18:45:07Z</dcterms:modified>
</cp:coreProperties>
</file>