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4"/>
  </p:sldMasterIdLst>
  <p:notesMasterIdLst>
    <p:notesMasterId r:id="rId21"/>
  </p:notesMasterIdLst>
  <p:handoutMasterIdLst>
    <p:handoutMasterId r:id="rId22"/>
  </p:handoutMasterIdLst>
  <p:sldIdLst>
    <p:sldId id="731" r:id="rId5"/>
    <p:sldId id="708" r:id="rId6"/>
    <p:sldId id="718" r:id="rId7"/>
    <p:sldId id="719" r:id="rId8"/>
    <p:sldId id="726" r:id="rId9"/>
    <p:sldId id="720" r:id="rId10"/>
    <p:sldId id="727" r:id="rId11"/>
    <p:sldId id="721" r:id="rId12"/>
    <p:sldId id="723" r:id="rId13"/>
    <p:sldId id="724" r:id="rId14"/>
    <p:sldId id="725" r:id="rId15"/>
    <p:sldId id="728" r:id="rId16"/>
    <p:sldId id="733" r:id="rId17"/>
    <p:sldId id="722" r:id="rId18"/>
    <p:sldId id="729" r:id="rId19"/>
    <p:sldId id="730" r:id="rId20"/>
  </p:sldIdLst>
  <p:sldSz cx="9144000" cy="6858000" type="screen4x3"/>
  <p:notesSz cx="6858000" cy="9144000"/>
  <p:defaultTextStyle>
    <a:defPPr>
      <a:defRPr lang="en-US"/>
    </a:defPPr>
    <a:lvl1pPr marL="0" algn="l" defTabSz="767942" rtl="0" eaLnBrk="1" latinLnBrk="0" hangingPunct="1">
      <a:defRPr sz="1500" kern="1200">
        <a:solidFill>
          <a:schemeClr val="tx1"/>
        </a:solidFill>
        <a:latin typeface="+mn-lt"/>
        <a:ea typeface="+mn-ea"/>
        <a:cs typeface="+mn-cs"/>
      </a:defRPr>
    </a:lvl1pPr>
    <a:lvl2pPr marL="383971" algn="l" defTabSz="767942" rtl="0" eaLnBrk="1" latinLnBrk="0" hangingPunct="1">
      <a:defRPr sz="1500" kern="1200">
        <a:solidFill>
          <a:schemeClr val="tx1"/>
        </a:solidFill>
        <a:latin typeface="+mn-lt"/>
        <a:ea typeface="+mn-ea"/>
        <a:cs typeface="+mn-cs"/>
      </a:defRPr>
    </a:lvl2pPr>
    <a:lvl3pPr marL="767942" algn="l" defTabSz="767942" rtl="0" eaLnBrk="1" latinLnBrk="0" hangingPunct="1">
      <a:defRPr sz="1500" kern="1200">
        <a:solidFill>
          <a:schemeClr val="tx1"/>
        </a:solidFill>
        <a:latin typeface="+mn-lt"/>
        <a:ea typeface="+mn-ea"/>
        <a:cs typeface="+mn-cs"/>
      </a:defRPr>
    </a:lvl3pPr>
    <a:lvl4pPr marL="1151913" algn="l" defTabSz="767942" rtl="0" eaLnBrk="1" latinLnBrk="0" hangingPunct="1">
      <a:defRPr sz="1500" kern="1200">
        <a:solidFill>
          <a:schemeClr val="tx1"/>
        </a:solidFill>
        <a:latin typeface="+mn-lt"/>
        <a:ea typeface="+mn-ea"/>
        <a:cs typeface="+mn-cs"/>
      </a:defRPr>
    </a:lvl4pPr>
    <a:lvl5pPr marL="1535885" algn="l" defTabSz="767942" rtl="0" eaLnBrk="1" latinLnBrk="0" hangingPunct="1">
      <a:defRPr sz="1500" kern="1200">
        <a:solidFill>
          <a:schemeClr val="tx1"/>
        </a:solidFill>
        <a:latin typeface="+mn-lt"/>
        <a:ea typeface="+mn-ea"/>
        <a:cs typeface="+mn-cs"/>
      </a:defRPr>
    </a:lvl5pPr>
    <a:lvl6pPr marL="1919856" algn="l" defTabSz="767942" rtl="0" eaLnBrk="1" latinLnBrk="0" hangingPunct="1">
      <a:defRPr sz="1500" kern="1200">
        <a:solidFill>
          <a:schemeClr val="tx1"/>
        </a:solidFill>
        <a:latin typeface="+mn-lt"/>
        <a:ea typeface="+mn-ea"/>
        <a:cs typeface="+mn-cs"/>
      </a:defRPr>
    </a:lvl6pPr>
    <a:lvl7pPr marL="2303827" algn="l" defTabSz="767942" rtl="0" eaLnBrk="1" latinLnBrk="0" hangingPunct="1">
      <a:defRPr sz="1500" kern="1200">
        <a:solidFill>
          <a:schemeClr val="tx1"/>
        </a:solidFill>
        <a:latin typeface="+mn-lt"/>
        <a:ea typeface="+mn-ea"/>
        <a:cs typeface="+mn-cs"/>
      </a:defRPr>
    </a:lvl7pPr>
    <a:lvl8pPr marL="2687798" algn="l" defTabSz="767942" rtl="0" eaLnBrk="1" latinLnBrk="0" hangingPunct="1">
      <a:defRPr sz="1500" kern="1200">
        <a:solidFill>
          <a:schemeClr val="tx1"/>
        </a:solidFill>
        <a:latin typeface="+mn-lt"/>
        <a:ea typeface="+mn-ea"/>
        <a:cs typeface="+mn-cs"/>
      </a:defRPr>
    </a:lvl8pPr>
    <a:lvl9pPr marL="3071770" algn="l" defTabSz="76794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6">
          <p15:clr>
            <a:srgbClr val="A4A3A4"/>
          </p15:clr>
        </p15:guide>
        <p15:guide id="2" orient="horz">
          <p15:clr>
            <a:srgbClr val="A4A3A4"/>
          </p15:clr>
        </p15:guide>
        <p15:guide id="3" pos="5480">
          <p15:clr>
            <a:srgbClr val="A4A3A4"/>
          </p15:clr>
        </p15:guide>
        <p15:guide id="4" pos="2792">
          <p15:clr>
            <a:srgbClr val="A4A3A4"/>
          </p15:clr>
        </p15:guide>
        <p15:guide id="5" pos="1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ome Simpson" initials="JS" lastIdx="6" clrIdx="0">
    <p:extLst>
      <p:ext uri="{19B8F6BF-5375-455C-9EA6-DF929625EA0E}">
        <p15:presenceInfo xmlns:p15="http://schemas.microsoft.com/office/powerpoint/2012/main" userId="S-1-5-21-2109745860-1672485366-293494363-1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0F21"/>
    <a:srgbClr val="7494A4"/>
    <a:srgbClr val="67635D"/>
    <a:srgbClr val="77726B"/>
    <a:srgbClr val="B78B02"/>
    <a:srgbClr val="DEA902"/>
    <a:srgbClr val="D09E02"/>
    <a:srgbClr val="1E2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27" autoAdjust="0"/>
    <p:restoredTop sz="93907" autoAdjust="0"/>
  </p:normalViewPr>
  <p:slideViewPr>
    <p:cSldViewPr snapToGrid="0" snapToObjects="1">
      <p:cViewPr varScale="1">
        <p:scale>
          <a:sx n="68" d="100"/>
          <a:sy n="68" d="100"/>
        </p:scale>
        <p:origin x="1476" y="56"/>
      </p:cViewPr>
      <p:guideLst>
        <p:guide orient="horz" pos="4306"/>
        <p:guide orient="horz"/>
        <p:guide pos="5480"/>
        <p:guide pos="2792"/>
        <p:guide pos="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35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4CB2D-72F5-5C4E-93D3-E8E8F059BBA5}" type="datetimeFigureOut">
              <a:rPr lang="en-US" smtClean="0">
                <a:latin typeface="Trebuchet MS" pitchFamily="34" charset="0"/>
              </a:rPr>
              <a:t>5/24/2018</a:t>
            </a:fld>
            <a:endParaRPr lang="en-US" dirty="0">
              <a:latin typeface="Trebuchet M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49E0F-067E-034A-A3D7-0C57F78FBA91}" type="slidenum">
              <a:rPr lang="en-US" smtClean="0">
                <a:latin typeface="Trebuchet MS" pitchFamily="34" charset="0"/>
              </a:rPr>
              <a:t>‹#›</a:t>
            </a:fld>
            <a:endParaRPr lang="en-US" dirty="0">
              <a:latin typeface="Trebuchet MS" pitchFamily="34" charset="0"/>
            </a:endParaRPr>
          </a:p>
        </p:txBody>
      </p:sp>
    </p:spTree>
    <p:extLst>
      <p:ext uri="{BB962C8B-B14F-4D97-AF65-F5344CB8AC3E}">
        <p14:creationId xmlns:p14="http://schemas.microsoft.com/office/powerpoint/2010/main" val="38279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EFC10EE1-B198-C942-8235-326C972CBB30}" type="datetimeFigureOut">
              <a:rPr lang="en-US" smtClean="0"/>
              <a:pPr/>
              <a:t>5/24/2018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83971" rtl="0" eaLnBrk="1" latinLnBrk="0" hangingPunct="1">
      <a:defRPr sz="1000" kern="1200">
        <a:solidFill>
          <a:schemeClr val="tx1"/>
        </a:solidFill>
        <a:latin typeface="Trebuchet MS" pitchFamily="34" charset="0"/>
        <a:ea typeface="+mn-ea"/>
        <a:cs typeface="+mn-cs"/>
      </a:defRPr>
    </a:lvl1pPr>
    <a:lvl2pPr marL="383971" algn="l" defTabSz="383971" rtl="0" eaLnBrk="1" latinLnBrk="0" hangingPunct="1">
      <a:defRPr sz="1000" kern="1200">
        <a:solidFill>
          <a:schemeClr val="tx1"/>
        </a:solidFill>
        <a:latin typeface="Trebuchet MS" pitchFamily="34" charset="0"/>
        <a:ea typeface="+mn-ea"/>
        <a:cs typeface="+mn-cs"/>
      </a:defRPr>
    </a:lvl2pPr>
    <a:lvl3pPr marL="767942" algn="l" defTabSz="383971" rtl="0" eaLnBrk="1" latinLnBrk="0" hangingPunct="1">
      <a:defRPr sz="1000" kern="1200">
        <a:solidFill>
          <a:schemeClr val="tx1"/>
        </a:solidFill>
        <a:latin typeface="Trebuchet MS" pitchFamily="34" charset="0"/>
        <a:ea typeface="+mn-ea"/>
        <a:cs typeface="+mn-cs"/>
      </a:defRPr>
    </a:lvl3pPr>
    <a:lvl4pPr marL="1151913" algn="l" defTabSz="383971" rtl="0" eaLnBrk="1" latinLnBrk="0" hangingPunct="1">
      <a:defRPr sz="1000" kern="1200">
        <a:solidFill>
          <a:schemeClr val="tx1"/>
        </a:solidFill>
        <a:latin typeface="Trebuchet MS" pitchFamily="34" charset="0"/>
        <a:ea typeface="+mn-ea"/>
        <a:cs typeface="+mn-cs"/>
      </a:defRPr>
    </a:lvl4pPr>
    <a:lvl5pPr marL="1535885" algn="l" defTabSz="383971" rtl="0" eaLnBrk="1" latinLnBrk="0" hangingPunct="1">
      <a:defRPr sz="1000" kern="1200">
        <a:solidFill>
          <a:schemeClr val="tx1"/>
        </a:solidFill>
        <a:latin typeface="Trebuchet MS" pitchFamily="34" charset="0"/>
        <a:ea typeface="+mn-ea"/>
        <a:cs typeface="+mn-cs"/>
      </a:defRPr>
    </a:lvl5pPr>
    <a:lvl6pPr marL="1919856" algn="l" defTabSz="383971" rtl="0" eaLnBrk="1" latinLnBrk="0" hangingPunct="1">
      <a:defRPr sz="1000" kern="1200">
        <a:solidFill>
          <a:schemeClr val="tx1"/>
        </a:solidFill>
        <a:latin typeface="+mn-lt"/>
        <a:ea typeface="+mn-ea"/>
        <a:cs typeface="+mn-cs"/>
      </a:defRPr>
    </a:lvl6pPr>
    <a:lvl7pPr marL="2303827" algn="l" defTabSz="383971" rtl="0" eaLnBrk="1" latinLnBrk="0" hangingPunct="1">
      <a:defRPr sz="1000" kern="1200">
        <a:solidFill>
          <a:schemeClr val="tx1"/>
        </a:solidFill>
        <a:latin typeface="+mn-lt"/>
        <a:ea typeface="+mn-ea"/>
        <a:cs typeface="+mn-cs"/>
      </a:defRPr>
    </a:lvl7pPr>
    <a:lvl8pPr marL="2687798" algn="l" defTabSz="383971" rtl="0" eaLnBrk="1" latinLnBrk="0" hangingPunct="1">
      <a:defRPr sz="1000" kern="1200">
        <a:solidFill>
          <a:schemeClr val="tx1"/>
        </a:solidFill>
        <a:latin typeface="+mn-lt"/>
        <a:ea typeface="+mn-ea"/>
        <a:cs typeface="+mn-cs"/>
      </a:defRPr>
    </a:lvl8pPr>
    <a:lvl9pPr marL="3071770" algn="l" defTabSz="383971"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319589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92009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37523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83971" rtl="0" eaLnBrk="1" fontAlgn="auto" latinLnBrk="0" hangingPunct="1">
              <a:lnSpc>
                <a:spcPct val="100000"/>
              </a:lnSpc>
              <a:spcBef>
                <a:spcPts val="0"/>
              </a:spcBef>
              <a:spcAft>
                <a:spcPts val="0"/>
              </a:spcAft>
              <a:buClrTx/>
              <a:buSzTx/>
              <a:buFontTx/>
              <a:buNone/>
              <a:tabLst/>
              <a:defRPr/>
            </a:pPr>
            <a:r>
              <a:rPr lang="nl-BE" altLang="nl-BE" dirty="0"/>
              <a:t>Middle Top: Communication campaigns incl. participative events in which </a:t>
            </a:r>
            <a:r>
              <a:rPr lang="en-US" altLang="en-US" dirty="0"/>
              <a:t>a hostess and a photographer took pictures of public transport users holding cardboard cut-outs representing the combination of modes of transport they used on a daily basis. The picture of them with their mobility chain in their hands was posted on FB and they waited for their friends to ‘like’ it. The top 5 most liked winners won the same prize: a bag of goodies (Gadgets, T-Shirt etc.) and a </a:t>
            </a:r>
            <a:r>
              <a:rPr lang="en-US" altLang="en-US" dirty="0" err="1"/>
              <a:t>Trollmops</a:t>
            </a:r>
            <a:r>
              <a:rPr lang="en-US" altLang="en-US" dirty="0"/>
              <a:t> (sustainable mobility) </a:t>
            </a:r>
            <a:r>
              <a:rPr lang="en-US" altLang="en-US" dirty="0" err="1"/>
              <a:t>Boardgame</a:t>
            </a:r>
            <a:r>
              <a:rPr lang="en-US" altLang="en-US" dirty="0"/>
              <a:t>. </a:t>
            </a:r>
          </a:p>
          <a:p>
            <a:pPr marL="0" marR="0" lvl="0" indent="0" algn="l" defTabSz="383971"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Top Right: A great way to raise awareness among </a:t>
            </a:r>
            <a:r>
              <a:rPr lang="nl-BE" altLang="nl-BE" dirty="0"/>
              <a:t>schoolchildren of different modes is </a:t>
            </a:r>
            <a:r>
              <a:rPr lang="en-US" altLang="en-US" dirty="0"/>
              <a:t>The Traffic Snake Game, which runs over 10 days and surveys classes’ travel to school and maps it on a single banner (a snake). It was first piloted in the UK in 2008 in London schools and proved a huge success with schools seeing an increase in sustainable journeys and a reduction in carbon emissions over the three years it was played. Besides giving out rewards for achievement, the totals show mobility achievements and changes. Deluxe activities are for example: Extra traffic and mobility education in the class rooms; Mapping the safe routes to school; Cycle training on the school playground or in the school environment; A bike bell concert; Shoe polish and bike wash; Exhibition of children’s drawings on the theme…</a:t>
            </a:r>
          </a:p>
          <a:p>
            <a:endParaRPr lang="en-US" sz="10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72007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4166747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000" kern="1200" dirty="0">
                <a:solidFill>
                  <a:schemeClr val="tx1"/>
                </a:solidFill>
                <a:effectLst/>
                <a:latin typeface="Trebuchet MS" pitchFamily="34" charset="0"/>
                <a:ea typeface="+mn-ea"/>
                <a:cs typeface="+mn-cs"/>
              </a:rPr>
              <a:t>Making an urban development plan happen. Little Katrineholm abandoned car-free day before deciding it needed to be 100% involved. This was because it brought</a:t>
            </a:r>
            <a:r>
              <a:rPr lang="nl-BE" sz="1000" kern="1200" baseline="0" dirty="0">
                <a:solidFill>
                  <a:schemeClr val="tx1"/>
                </a:solidFill>
                <a:effectLst/>
                <a:latin typeface="Trebuchet MS" pitchFamily="34" charset="0"/>
                <a:ea typeface="+mn-ea"/>
                <a:cs typeface="+mn-cs"/>
              </a:rPr>
              <a:t> </a:t>
            </a:r>
            <a:r>
              <a:rPr lang="nl-BE" sz="1000" kern="1200" dirty="0">
                <a:solidFill>
                  <a:schemeClr val="tx1"/>
                </a:solidFill>
                <a:effectLst/>
                <a:latin typeface="Trebuchet MS" pitchFamily="34" charset="0"/>
                <a:ea typeface="+mn-ea"/>
                <a:cs typeface="+mn-cs"/>
              </a:rPr>
              <a:t>value to Katrineholm vis-a-vis </a:t>
            </a:r>
            <a:r>
              <a:rPr lang="nl-BE" sz="1000" b="1" kern="1200" dirty="0">
                <a:solidFill>
                  <a:schemeClr val="tx1"/>
                </a:solidFill>
                <a:effectLst/>
                <a:latin typeface="Trebuchet MS" pitchFamily="34" charset="0"/>
                <a:ea typeface="+mn-ea"/>
                <a:cs typeface="+mn-cs"/>
              </a:rPr>
              <a:t>sustainable urban mobility</a:t>
            </a:r>
            <a:r>
              <a:rPr lang="nl-BE" sz="1000" kern="1200" dirty="0">
                <a:solidFill>
                  <a:schemeClr val="tx1"/>
                </a:solidFill>
                <a:effectLst/>
                <a:latin typeface="Trebuchet MS" pitchFamily="34" charset="0"/>
                <a:ea typeface="+mn-ea"/>
                <a:cs typeface="+mn-cs"/>
              </a:rPr>
              <a:t> </a:t>
            </a:r>
            <a:r>
              <a:rPr lang="nl-BE" sz="1000" b="1" kern="1200" dirty="0">
                <a:solidFill>
                  <a:schemeClr val="tx1"/>
                </a:solidFill>
                <a:effectLst/>
                <a:latin typeface="Trebuchet MS" pitchFamily="34" charset="0"/>
                <a:ea typeface="+mn-ea"/>
                <a:cs typeface="+mn-cs"/>
              </a:rPr>
              <a:t>planning</a:t>
            </a:r>
            <a:r>
              <a:rPr lang="nl-BE" sz="1000" kern="1200" dirty="0">
                <a:solidFill>
                  <a:schemeClr val="tx1"/>
                </a:solidFill>
                <a:effectLst/>
                <a:latin typeface="Trebuchet MS" pitchFamily="34" charset="0"/>
                <a:ea typeface="+mn-ea"/>
                <a:cs typeface="+mn-cs"/>
              </a:rPr>
              <a:t> and the need to get citizens’ opinions on board + raise awareness of</a:t>
            </a:r>
            <a:r>
              <a:rPr lang="nl-BE" sz="1000" kern="1200" baseline="0" dirty="0">
                <a:solidFill>
                  <a:schemeClr val="tx1"/>
                </a:solidFill>
                <a:effectLst/>
                <a:latin typeface="Trebuchet MS" pitchFamily="34" charset="0"/>
                <a:ea typeface="+mn-ea"/>
                <a:cs typeface="+mn-cs"/>
              </a:rPr>
              <a:t> mobility matters</a:t>
            </a:r>
            <a:r>
              <a:rPr lang="nl-BE" sz="1000" kern="1200" dirty="0">
                <a:solidFill>
                  <a:schemeClr val="tx1"/>
                </a:solidFill>
                <a:effectLst/>
                <a:latin typeface="Trebuchet MS" pitchFamily="34" charset="0"/>
                <a:ea typeface="+mn-ea"/>
                <a:cs typeface="+mn-cs"/>
              </a:rPr>
              <a:t>.  </a:t>
            </a:r>
            <a:r>
              <a:rPr lang="en-US" sz="1000" kern="1200" dirty="0">
                <a:solidFill>
                  <a:schemeClr val="tx1"/>
                </a:solidFill>
                <a:effectLst/>
                <a:latin typeface="Trebuchet MS" pitchFamily="34" charset="0"/>
                <a:ea typeface="+mn-ea"/>
                <a:cs typeface="+mn-cs"/>
              </a:rPr>
              <a:t>Why a mobility plan? The space within our city has become more valuable as we grow in number of inhabitants as well as enterprises, which further the need for efficient mobility that demands less space. The need for a future infrastructure that decreases known problems of pollution and tackles safety issues is also a key aspect in why the plan is needed. The key aspect to fulfilling the development program and the plan is, as in many cities, to create many equally efficient means of transport for inhabitants. (in short less space for cars and more space for walking/cycling and public transport= controversial for a rural city that has been car dependent for the last 50 years or so.) Many of these actions are being put into reality right now, which means a lot of </a:t>
            </a:r>
            <a:r>
              <a:rPr lang="en-US" sz="1000" kern="1200" dirty="0" err="1">
                <a:solidFill>
                  <a:schemeClr val="tx1"/>
                </a:solidFill>
                <a:effectLst/>
                <a:latin typeface="Trebuchet MS" pitchFamily="34" charset="0"/>
                <a:ea typeface="+mn-ea"/>
                <a:cs typeface="+mn-cs"/>
              </a:rPr>
              <a:t>remodelling</a:t>
            </a:r>
            <a:r>
              <a:rPr lang="en-US" sz="1000" kern="1200" dirty="0">
                <a:solidFill>
                  <a:schemeClr val="tx1"/>
                </a:solidFill>
                <a:effectLst/>
                <a:latin typeface="Trebuchet MS" pitchFamily="34" charset="0"/>
                <a:ea typeface="+mn-ea"/>
                <a:cs typeface="+mn-cs"/>
              </a:rPr>
              <a:t> of streets are happening, as well as tightening the availability for parking. This of course affects inhabitants and sparks some distress and discomfort. Here EMW has been a great tool to use for our positive communication and as a means for </a:t>
            </a:r>
            <a:r>
              <a:rPr lang="en-US" sz="1000" kern="1200" dirty="0" err="1">
                <a:solidFill>
                  <a:schemeClr val="tx1"/>
                </a:solidFill>
                <a:effectLst/>
                <a:latin typeface="Trebuchet MS" pitchFamily="34" charset="0"/>
                <a:ea typeface="+mn-ea"/>
                <a:cs typeface="+mn-cs"/>
              </a:rPr>
              <a:t>behavioural</a:t>
            </a:r>
            <a:r>
              <a:rPr lang="en-US" sz="1000" kern="1200" dirty="0">
                <a:solidFill>
                  <a:schemeClr val="tx1"/>
                </a:solidFill>
                <a:effectLst/>
                <a:latin typeface="Trebuchet MS" pitchFamily="34" charset="0"/>
                <a:ea typeface="+mn-ea"/>
                <a:cs typeface="+mn-cs"/>
              </a:rPr>
              <a:t> change.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532862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1295 cities implemented those perm. measures, down from last year</a:t>
            </a:r>
            <a:r>
              <a:rPr lang="en-US" baseline="0" dirty="0"/>
              <a:t> (1229). That’s 42% of the total # cities.</a:t>
            </a:r>
            <a:endParaRPr lang="en-US" dirty="0"/>
          </a:p>
          <a:p>
            <a:endParaRPr lang="en-US" dirty="0"/>
          </a:p>
          <a:p>
            <a:r>
              <a:rPr lang="en-US" dirty="0"/>
              <a:t>1 and 3 = </a:t>
            </a:r>
            <a:r>
              <a:rPr lang="nl-BE" sz="1000" kern="1200" dirty="0">
                <a:solidFill>
                  <a:schemeClr val="tx1"/>
                </a:solidFill>
                <a:effectLst/>
                <a:latin typeface="Trebuchet MS" pitchFamily="34" charset="0"/>
                <a:ea typeface="+mn-ea"/>
                <a:cs typeface="+mn-cs"/>
              </a:rPr>
              <a:t>‘New or improved bicycle facilities’</a:t>
            </a:r>
            <a:r>
              <a:rPr lang="nl-BE" sz="1000" kern="1200" baseline="0" dirty="0">
                <a:solidFill>
                  <a:schemeClr val="tx1"/>
                </a:solidFill>
                <a:effectLst/>
                <a:latin typeface="Trebuchet MS" pitchFamily="34" charset="0"/>
                <a:ea typeface="+mn-ea"/>
                <a:cs typeface="+mn-cs"/>
              </a:rPr>
              <a:t> </a:t>
            </a:r>
          </a:p>
          <a:p>
            <a:r>
              <a:rPr lang="nl-BE" sz="1000" kern="1200" baseline="0" dirty="0">
                <a:solidFill>
                  <a:schemeClr val="tx1"/>
                </a:solidFill>
                <a:effectLst/>
                <a:latin typeface="Trebuchet MS" pitchFamily="34" charset="0"/>
                <a:ea typeface="+mn-ea"/>
                <a:cs typeface="+mn-cs"/>
              </a:rPr>
              <a:t>2 and 6 = Pedestrianisation</a:t>
            </a:r>
          </a:p>
          <a:p>
            <a:r>
              <a:rPr lang="nl-BE" sz="1000" kern="1200" baseline="0" dirty="0">
                <a:solidFill>
                  <a:schemeClr val="tx1"/>
                </a:solidFill>
                <a:effectLst/>
                <a:latin typeface="Trebuchet MS" pitchFamily="34" charset="0"/>
                <a:ea typeface="+mn-ea"/>
                <a:cs typeface="+mn-cs"/>
              </a:rPr>
              <a:t>4 = Mobility management</a:t>
            </a:r>
          </a:p>
          <a:p>
            <a:r>
              <a:rPr lang="nl-BE" sz="1000" kern="1200" baseline="0" dirty="0">
                <a:solidFill>
                  <a:schemeClr val="tx1"/>
                </a:solidFill>
                <a:effectLst/>
                <a:latin typeface="Trebuchet MS" pitchFamily="34" charset="0"/>
                <a:ea typeface="+mn-ea"/>
                <a:cs typeface="+mn-cs"/>
              </a:rPr>
              <a:t>5 = </a:t>
            </a:r>
            <a:r>
              <a:rPr lang="en-US" dirty="0"/>
              <a:t>Traffic calming and access control scheme</a:t>
            </a:r>
          </a:p>
          <a:p>
            <a:r>
              <a:rPr lang="en-US" dirty="0"/>
              <a:t>7, 8, 9 = </a:t>
            </a:r>
            <a:r>
              <a:rPr lang="en-US" dirty="0" err="1"/>
              <a:t>Acccessibility</a:t>
            </a:r>
            <a:endParaRPr lang="en-US" dirty="0"/>
          </a:p>
          <a:p>
            <a:r>
              <a:rPr lang="en-US" dirty="0"/>
              <a:t>10 = </a:t>
            </a:r>
            <a:r>
              <a:rPr lang="en-US" baseline="0" dirty="0"/>
              <a:t>Public transport services</a:t>
            </a:r>
          </a:p>
          <a:p>
            <a:endParaRPr lang="en-US" dirty="0"/>
          </a:p>
          <a:p>
            <a:r>
              <a:rPr lang="en-US" dirty="0"/>
              <a:t>Permanent measure = </a:t>
            </a:r>
            <a:r>
              <a:rPr lang="en-GB" sz="1000" kern="1200" dirty="0">
                <a:solidFill>
                  <a:schemeClr val="tx1"/>
                </a:solidFill>
                <a:effectLst/>
                <a:latin typeface="Trebuchet MS" pitchFamily="34" charset="0"/>
                <a:ea typeface="+mn-ea"/>
                <a:cs typeface="+mn-cs"/>
              </a:rPr>
              <a:t>Installed infrastructure or equipment, launched new services or regulations, and/or adopted mobility plans</a:t>
            </a:r>
            <a:endParaRPr lang="en-US" dirty="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37866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nl-BE" altLang="nl-BE" dirty="0">
                <a:ea typeface="ＭＳ Ｐゴシック" charset="-128"/>
              </a:rPr>
              <a:t>Middle: Multimodal journey planners</a:t>
            </a:r>
          </a:p>
          <a:p>
            <a:pPr marL="0" indent="0">
              <a:buFontTx/>
              <a:buNone/>
              <a:defRPr/>
            </a:pPr>
            <a:r>
              <a:rPr lang="nl-BE" altLang="nl-BE" dirty="0">
                <a:ea typeface="ＭＳ Ｐゴシック" charset="-128"/>
              </a:rPr>
              <a:t>Bottom Middle: Multimodal integrated ticketing</a:t>
            </a:r>
          </a:p>
          <a:p>
            <a:pPr marL="0" indent="0">
              <a:buFontTx/>
              <a:buNone/>
              <a:defRPr/>
            </a:pPr>
            <a:r>
              <a:rPr lang="nl-BE" altLang="nl-BE" dirty="0">
                <a:ea typeface="ＭＳ Ｐゴシック" charset="-128"/>
              </a:rPr>
              <a:t>Bottom Left: Multi-modal info point</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317837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17959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DRT = Demand-responsive transport </a:t>
            </a:r>
          </a:p>
          <a:p>
            <a:r>
              <a:rPr lang="en-US" dirty="0"/>
              <a:t>TNC = Transport network company ride-sourcing (Lyft, Uber)</a:t>
            </a:r>
          </a:p>
          <a:p>
            <a:r>
              <a:rPr lang="en-US" dirty="0"/>
              <a:t>P2P = peer to peer (TaxiStop.be)</a:t>
            </a:r>
          </a:p>
          <a:p>
            <a:pPr marL="0" marR="0" lvl="0" indent="0" algn="l" defTabSz="383971" rtl="0" eaLnBrk="1" fontAlgn="auto" latinLnBrk="0" hangingPunct="1">
              <a:lnSpc>
                <a:spcPct val="100000"/>
              </a:lnSpc>
              <a:spcBef>
                <a:spcPts val="0"/>
              </a:spcBef>
              <a:spcAft>
                <a:spcPts val="0"/>
              </a:spcAft>
              <a:buClrTx/>
              <a:buSzTx/>
              <a:buFontTx/>
              <a:buNone/>
              <a:tabLst/>
              <a:defRPr/>
            </a:pPr>
            <a:r>
              <a:rPr lang="en-US" dirty="0"/>
              <a:t>FFC = free- floating carsharing (e.g. Car2Go, </a:t>
            </a:r>
            <a:r>
              <a:rPr lang="en-US" dirty="0" err="1"/>
              <a:t>GreenWheels</a:t>
            </a:r>
            <a:r>
              <a:rPr lang="en-US" dirty="0"/>
              <a:t>)</a:t>
            </a:r>
          </a:p>
          <a:p>
            <a:pPr marL="0" marR="0" lvl="0" indent="0" algn="l" defTabSz="383971" rtl="0" eaLnBrk="1" fontAlgn="auto" latinLnBrk="0" hangingPunct="1">
              <a:lnSpc>
                <a:spcPct val="100000"/>
              </a:lnSpc>
              <a:spcBef>
                <a:spcPts val="0"/>
              </a:spcBef>
              <a:spcAft>
                <a:spcPts val="0"/>
              </a:spcAft>
              <a:buClrTx/>
              <a:buSzTx/>
              <a:buFontTx/>
              <a:buNone/>
              <a:tabLst/>
              <a:defRPr/>
            </a:pPr>
            <a:r>
              <a:rPr lang="en-US" dirty="0"/>
              <a:t>Corp. car-pooling (Taxistop.be)</a:t>
            </a:r>
          </a:p>
          <a:p>
            <a:pPr marL="0" marR="0" lvl="0" indent="0" algn="l" defTabSz="383971" rtl="0" eaLnBrk="1" fontAlgn="auto" latinLnBrk="0" hangingPunct="1">
              <a:lnSpc>
                <a:spcPct val="100000"/>
              </a:lnSpc>
              <a:spcBef>
                <a:spcPts val="0"/>
              </a:spcBef>
              <a:spcAft>
                <a:spcPts val="0"/>
              </a:spcAft>
              <a:buClrTx/>
              <a:buSzTx/>
              <a:buFontTx/>
              <a:buNone/>
              <a:tabLst/>
              <a:defRPr/>
            </a:pPr>
            <a:r>
              <a:rPr lang="en-US" dirty="0"/>
              <a:t>Chartered Services: (e.g. </a:t>
            </a:r>
            <a:r>
              <a:rPr lang="en-US" dirty="0" err="1"/>
              <a:t>Sonderborg</a:t>
            </a:r>
            <a:r>
              <a:rPr lang="en-US" dirty="0"/>
              <a:t> region’s </a:t>
            </a:r>
            <a:r>
              <a:rPr lang="en-US" dirty="0" err="1"/>
              <a:t>Lansbybus</a:t>
            </a:r>
            <a:r>
              <a:rPr lang="en-US" dirty="0"/>
              <a:t>/</a:t>
            </a:r>
            <a:r>
              <a:rPr lang="en-US" dirty="0" err="1"/>
              <a:t>Landsbybil</a:t>
            </a:r>
            <a:r>
              <a:rPr lang="en-US" dirty="0"/>
              <a:t>/</a:t>
            </a:r>
            <a:r>
              <a:rPr lang="en-US" dirty="0" err="1"/>
              <a:t>CountryCar</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45794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912353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7.wmf"/><Relationship Id="rId18" Type="http://schemas.openxmlformats.org/officeDocument/2006/relationships/image" Target="../media/image22.wmf"/><Relationship Id="rId3" Type="http://schemas.openxmlformats.org/officeDocument/2006/relationships/image" Target="../media/image7.wmf"/><Relationship Id="rId21" Type="http://schemas.openxmlformats.org/officeDocument/2006/relationships/image" Target="../media/image25.wmf"/><Relationship Id="rId7" Type="http://schemas.openxmlformats.org/officeDocument/2006/relationships/image" Target="../media/image11.wmf"/><Relationship Id="rId12" Type="http://schemas.openxmlformats.org/officeDocument/2006/relationships/image" Target="../media/image16.wmf"/><Relationship Id="rId17" Type="http://schemas.openxmlformats.org/officeDocument/2006/relationships/image" Target="../media/image21.wmf"/><Relationship Id="rId2" Type="http://schemas.openxmlformats.org/officeDocument/2006/relationships/image" Target="../media/image6.wmf"/><Relationship Id="rId16" Type="http://schemas.openxmlformats.org/officeDocument/2006/relationships/image" Target="../media/image20.wmf"/><Relationship Id="rId20" Type="http://schemas.openxmlformats.org/officeDocument/2006/relationships/image" Target="../media/image24.wmf"/><Relationship Id="rId1" Type="http://schemas.openxmlformats.org/officeDocument/2006/relationships/slideMaster" Target="../slideMasters/slideMaster1.xml"/><Relationship Id="rId6" Type="http://schemas.openxmlformats.org/officeDocument/2006/relationships/image" Target="../media/image10.wmf"/><Relationship Id="rId11" Type="http://schemas.openxmlformats.org/officeDocument/2006/relationships/image" Target="../media/image15.wmf"/><Relationship Id="rId5" Type="http://schemas.openxmlformats.org/officeDocument/2006/relationships/image" Target="../media/image9.wmf"/><Relationship Id="rId15" Type="http://schemas.openxmlformats.org/officeDocument/2006/relationships/image" Target="../media/image19.wmf"/><Relationship Id="rId23" Type="http://schemas.openxmlformats.org/officeDocument/2006/relationships/image" Target="../media/image27.wmf"/><Relationship Id="rId10" Type="http://schemas.openxmlformats.org/officeDocument/2006/relationships/image" Target="../media/image14.wmf"/><Relationship Id="rId19" Type="http://schemas.openxmlformats.org/officeDocument/2006/relationships/image" Target="../media/image23.wmf"/><Relationship Id="rId4" Type="http://schemas.openxmlformats.org/officeDocument/2006/relationships/image" Target="../media/image8.wmf"/><Relationship Id="rId9" Type="http://schemas.openxmlformats.org/officeDocument/2006/relationships/image" Target="../media/image13.wmf"/><Relationship Id="rId14" Type="http://schemas.openxmlformats.org/officeDocument/2006/relationships/image" Target="../media/image18.wmf"/><Relationship Id="rId22" Type="http://schemas.openxmlformats.org/officeDocument/2006/relationships/image" Target="../media/image26.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3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a:off x="0" y="4513081"/>
            <a:ext cx="9144000" cy="2344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Freeform 2"/>
          <p:cNvSpPr>
            <a:spLocks noChangeArrowheads="1"/>
          </p:cNvSpPr>
          <p:nvPr userDrawn="1"/>
        </p:nvSpPr>
        <p:spPr bwMode="auto">
          <a:xfrm>
            <a:off x="715716" y="4857905"/>
            <a:ext cx="164475" cy="267271"/>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tx1">
              <a:lumMod val="50000"/>
              <a:lumOff val="50000"/>
            </a:schemeClr>
          </a:solidFill>
          <a:ln>
            <a:noFill/>
          </a:ln>
          <a:effectLst/>
          <a:extLst/>
        </p:spPr>
        <p:txBody>
          <a:bodyPr wrap="none" anchor="ctr"/>
          <a:lstStyle/>
          <a:p>
            <a:endParaRPr lang="en-GB" noProof="0" dirty="0">
              <a:latin typeface="Trebuchet MS" pitchFamily="34" charset="0"/>
            </a:endParaRPr>
          </a:p>
        </p:txBody>
      </p:sp>
      <p:sp>
        <p:nvSpPr>
          <p:cNvPr id="5" name="AutoShape 71"/>
          <p:cNvSpPr>
            <a:spLocks/>
          </p:cNvSpPr>
          <p:nvPr userDrawn="1"/>
        </p:nvSpPr>
        <p:spPr bwMode="auto">
          <a:xfrm>
            <a:off x="634536" y="5560295"/>
            <a:ext cx="326835" cy="335440"/>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1"/>
          </a:solidFill>
          <a:ln>
            <a:noFill/>
          </a:ln>
          <a:effectLst/>
          <a:extLst/>
        </p:spPr>
        <p:txBody>
          <a:bodyPr lIns="101578" tIns="101578" rIns="101578" bIns="101578" anchor="ctr"/>
          <a:lstStyle/>
          <a:p>
            <a:pPr defTabSz="914195">
              <a:defRPr/>
            </a:pPr>
            <a:endParaRPr lang="en-GB" sz="5800" noProof="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 name="AutoShape 128"/>
          <p:cNvSpPr>
            <a:spLocks/>
          </p:cNvSpPr>
          <p:nvPr userDrawn="1"/>
        </p:nvSpPr>
        <p:spPr bwMode="auto">
          <a:xfrm>
            <a:off x="692929" y="6321461"/>
            <a:ext cx="210048" cy="23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tx1">
              <a:lumMod val="50000"/>
              <a:lumOff val="50000"/>
            </a:schemeClr>
          </a:solidFill>
          <a:ln>
            <a:noFill/>
          </a:ln>
          <a:effectLst/>
          <a:extLst/>
        </p:spPr>
        <p:txBody>
          <a:bodyPr lIns="101578" tIns="101578" rIns="101578" bIns="101578" anchor="ctr"/>
          <a:lstStyle/>
          <a:p>
            <a:pPr defTabSz="914195">
              <a:defRPr/>
            </a:pPr>
            <a:endParaRPr lang="en-GB" sz="5800" noProof="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 name="Textplatzhalter 2"/>
          <p:cNvSpPr>
            <a:spLocks noGrp="1"/>
          </p:cNvSpPr>
          <p:nvPr>
            <p:ph type="body" sz="quarter" idx="12" hasCustomPrompt="1"/>
          </p:nvPr>
        </p:nvSpPr>
        <p:spPr>
          <a:xfrm>
            <a:off x="1104926" y="4732402"/>
            <a:ext cx="7754912" cy="573246"/>
          </a:xfrm>
        </p:spPr>
        <p:txBody>
          <a:bodyPr wrap="square" lIns="0" tIns="0" rIns="0" bIns="0" anchor="ctr" anchorCtr="0">
            <a:noAutofit/>
          </a:bodyPr>
          <a:lstStyle>
            <a:lvl1pPr marL="0" indent="0">
              <a:buFontTx/>
              <a:buNone/>
              <a:defRPr sz="1400" baseline="0">
                <a:solidFill>
                  <a:schemeClr val="tx1"/>
                </a:solidFill>
              </a:defRPr>
            </a:lvl1pPr>
          </a:lstStyle>
          <a:p>
            <a:pPr lvl="0"/>
            <a:r>
              <a:rPr lang="en-GB" noProof="0"/>
              <a:t>Meeting xy</a:t>
            </a:r>
            <a:br>
              <a:rPr lang="en-GB" noProof="0"/>
            </a:br>
            <a:r>
              <a:rPr lang="en-GB" noProof="0"/>
              <a:t>Place | DD Month YYYY</a:t>
            </a:r>
          </a:p>
        </p:txBody>
      </p:sp>
      <p:sp>
        <p:nvSpPr>
          <p:cNvPr id="13" name="Textplatzhalter 2"/>
          <p:cNvSpPr>
            <a:spLocks noGrp="1"/>
          </p:cNvSpPr>
          <p:nvPr>
            <p:ph type="body" sz="quarter" idx="13" hasCustomPrompt="1"/>
          </p:nvPr>
        </p:nvSpPr>
        <p:spPr>
          <a:xfrm>
            <a:off x="1104926" y="5464598"/>
            <a:ext cx="7754912" cy="712920"/>
          </a:xfrm>
        </p:spPr>
        <p:txBody>
          <a:bodyPr wrap="square" lIns="0" tIns="0" rIns="0" bIns="0" anchor="ctr" anchorCtr="0">
            <a:normAutofit/>
          </a:bodyPr>
          <a:lstStyle>
            <a:lvl1pPr marL="0" indent="0">
              <a:lnSpc>
                <a:spcPts val="2500"/>
              </a:lnSpc>
              <a:buFontTx/>
              <a:buNone/>
              <a:defRPr sz="2600" b="1"/>
            </a:lvl1pPr>
          </a:lstStyle>
          <a:p>
            <a:pPr lvl="0"/>
            <a:r>
              <a:rPr lang="en-GB" noProof="0"/>
              <a:t>Headline</a:t>
            </a:r>
          </a:p>
        </p:txBody>
      </p:sp>
      <p:sp>
        <p:nvSpPr>
          <p:cNvPr id="14" name="Textplatzhalter 2"/>
          <p:cNvSpPr>
            <a:spLocks noGrp="1"/>
          </p:cNvSpPr>
          <p:nvPr>
            <p:ph type="body" sz="quarter" idx="14" hasCustomPrompt="1"/>
          </p:nvPr>
        </p:nvSpPr>
        <p:spPr>
          <a:xfrm>
            <a:off x="1104926" y="6307559"/>
            <a:ext cx="7754912" cy="275990"/>
          </a:xfrm>
        </p:spPr>
        <p:txBody>
          <a:bodyPr wrap="square" lIns="0" tIns="0" rIns="0" bIns="0" anchor="ctr" anchorCtr="0">
            <a:noAutofit/>
          </a:bodyPr>
          <a:lstStyle>
            <a:lvl1pPr marL="0" indent="0" eaLnBrk="1" hangingPunct="1">
              <a:spcBef>
                <a:spcPct val="50000"/>
              </a:spcBef>
              <a:buFontTx/>
              <a:buNone/>
              <a:defRPr sz="1400" baseline="0">
                <a:solidFill>
                  <a:schemeClr val="tx1"/>
                </a:solidFill>
              </a:defRPr>
            </a:lvl1pPr>
          </a:lstStyle>
          <a:p>
            <a:pPr eaLnBrk="1" hangingPunct="1">
              <a:spcBef>
                <a:spcPct val="50000"/>
              </a:spcBef>
            </a:pPr>
            <a:r>
              <a:rPr lang="en-GB" altLang="de-DE" sz="1400" noProof="0" dirty="0">
                <a:solidFill>
                  <a:schemeClr val="accent6">
                    <a:lumMod val="75000"/>
                  </a:schemeClr>
                </a:solidFill>
                <a:latin typeface="Trebuchet MS" pitchFamily="34" charset="0"/>
                <a:cs typeface="Arial" charset="0"/>
              </a:rPr>
              <a:t>Project Acronym | Department | Name</a:t>
            </a: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99470" y="120652"/>
            <a:ext cx="2156998" cy="927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_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63947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55851"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45320862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t; SMA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2" y="149225"/>
            <a:ext cx="653315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6" name="Picture Placeholder 22"/>
          <p:cNvSpPr>
            <a:spLocks noGrp="1"/>
          </p:cNvSpPr>
          <p:nvPr>
            <p:ph type="pic" sz="quarter" idx="13" hasCustomPrompt="1"/>
          </p:nvPr>
        </p:nvSpPr>
        <p:spPr>
          <a:xfrm>
            <a:off x="6384780"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7" name="Textplatzhalter 2"/>
          <p:cNvSpPr>
            <a:spLocks noGrp="1"/>
          </p:cNvSpPr>
          <p:nvPr>
            <p:ph type="body" sz="quarter" idx="10" hasCustomPrompt="1"/>
          </p:nvPr>
        </p:nvSpPr>
        <p:spPr>
          <a:xfrm>
            <a:off x="296234" y="1286540"/>
            <a:ext cx="5903987" cy="1818168"/>
          </a:xfrm>
        </p:spPr>
        <p:txBody>
          <a:bodyPr wrap="square" lIns="0" tIns="0" rIns="0" bIns="0">
            <a:noAutofit/>
          </a:bodyPr>
          <a:lstStyle>
            <a:lvl1pPr marL="0" indent="0">
              <a:buFontTx/>
              <a:buNone/>
              <a:defRPr sz="2200" baseline="0">
                <a:solidFill>
                  <a:schemeClr val="tx1"/>
                </a:solidFill>
              </a:defRPr>
            </a:lvl1pPr>
          </a:lstStyle>
          <a:p>
            <a:pPr lvl="0"/>
            <a:r>
              <a:rPr lang="en-GB" noProof="0" dirty="0"/>
              <a:t>Insert Text</a:t>
            </a:r>
          </a:p>
        </p:txBody>
      </p:sp>
      <p:sp>
        <p:nvSpPr>
          <p:cNvPr id="8"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7447521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OVERVIEW">
    <p:spTree>
      <p:nvGrpSpPr>
        <p:cNvPr id="1" name=""/>
        <p:cNvGrpSpPr/>
        <p:nvPr/>
      </p:nvGrpSpPr>
      <p:grpSpPr>
        <a:xfrm>
          <a:off x="0" y="0"/>
          <a:ext cx="0" cy="0"/>
          <a:chOff x="0" y="0"/>
          <a:chExt cx="0" cy="0"/>
        </a:xfrm>
      </p:grpSpPr>
      <p:cxnSp>
        <p:nvCxnSpPr>
          <p:cNvPr id="8" name="Straight Connector 17"/>
          <p:cNvCxnSpPr/>
          <p:nvPr userDrawn="1"/>
        </p:nvCxnSpPr>
        <p:spPr>
          <a:xfrm flipH="1">
            <a:off x="4419600" y="1733097"/>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75585"/>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 overview</a:t>
            </a:r>
          </a:p>
        </p:txBody>
      </p:sp>
      <p:sp>
        <p:nvSpPr>
          <p:cNvPr id="16" name="Textplatzhalter 2"/>
          <p:cNvSpPr>
            <a:spLocks noGrp="1"/>
          </p:cNvSpPr>
          <p:nvPr>
            <p:ph type="body" sz="quarter" idx="12" hasCustomPrompt="1"/>
          </p:nvPr>
        </p:nvSpPr>
        <p:spPr>
          <a:xfrm>
            <a:off x="343851" y="18363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cxnSp>
        <p:nvCxnSpPr>
          <p:cNvPr id="14" name="Straight Connector 17"/>
          <p:cNvCxnSpPr/>
          <p:nvPr userDrawn="1"/>
        </p:nvCxnSpPr>
        <p:spPr>
          <a:xfrm flipH="1">
            <a:off x="4417812" y="2727278"/>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userDrawn="1"/>
        </p:nvCxnSpPr>
        <p:spPr>
          <a:xfrm flipH="1">
            <a:off x="4417812" y="3721459"/>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7"/>
          <p:cNvCxnSpPr/>
          <p:nvPr userDrawn="1"/>
        </p:nvCxnSpPr>
        <p:spPr>
          <a:xfrm flipH="1">
            <a:off x="4417812" y="570982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7"/>
          <p:cNvCxnSpPr/>
          <p:nvPr userDrawn="1"/>
        </p:nvCxnSpPr>
        <p:spPr>
          <a:xfrm flipH="1">
            <a:off x="4417812" y="471564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dirty="0">
              <a:solidFill>
                <a:schemeClr val="accent5"/>
              </a:solidFill>
              <a:effectLst>
                <a:outerShdw blurRad="38100" dist="38100" dir="2700000" algn="tl">
                  <a:srgbClr val="000000"/>
                </a:outerShdw>
              </a:effectLst>
              <a:latin typeface="Gill Sans" charset="0"/>
              <a:cs typeface="Gill Sans" charset="0"/>
              <a:sym typeface="Gill Sans" charset="0"/>
            </a:endParaRPr>
          </a:p>
        </p:txBody>
      </p:sp>
      <p:sp>
        <p:nvSpPr>
          <p:cNvPr id="23" name="Textplatzhalter 2"/>
          <p:cNvSpPr>
            <a:spLocks noGrp="1"/>
          </p:cNvSpPr>
          <p:nvPr>
            <p:ph type="body" sz="quarter" idx="13" hasCustomPrompt="1"/>
          </p:nvPr>
        </p:nvSpPr>
        <p:spPr>
          <a:xfrm>
            <a:off x="343851" y="28337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4" name="Textplatzhalter 2"/>
          <p:cNvSpPr>
            <a:spLocks noGrp="1"/>
          </p:cNvSpPr>
          <p:nvPr>
            <p:ph type="body" sz="quarter" idx="14" hasCustomPrompt="1"/>
          </p:nvPr>
        </p:nvSpPr>
        <p:spPr>
          <a:xfrm>
            <a:off x="343851" y="38311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5" name="Textplatzhalter 2"/>
          <p:cNvSpPr>
            <a:spLocks noGrp="1"/>
          </p:cNvSpPr>
          <p:nvPr>
            <p:ph type="body" sz="quarter" idx="15" hasCustomPrompt="1"/>
          </p:nvPr>
        </p:nvSpPr>
        <p:spPr>
          <a:xfrm>
            <a:off x="343851" y="48285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6" name="Textplatzhalter 2"/>
          <p:cNvSpPr>
            <a:spLocks noGrp="1"/>
          </p:cNvSpPr>
          <p:nvPr>
            <p:ph type="body" sz="quarter" idx="16" hasCustomPrompt="1"/>
          </p:nvPr>
        </p:nvSpPr>
        <p:spPr>
          <a:xfrm>
            <a:off x="343851" y="58259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7" name="Textplatzhalter 2"/>
          <p:cNvSpPr>
            <a:spLocks noGrp="1"/>
          </p:cNvSpPr>
          <p:nvPr>
            <p:ph type="body" sz="quarter" idx="17" hasCustomPrompt="1"/>
          </p:nvPr>
        </p:nvSpPr>
        <p:spPr>
          <a:xfrm>
            <a:off x="4602428" y="2330659"/>
            <a:ext cx="3924268" cy="246221"/>
          </a:xfrm>
        </p:spPr>
        <p:txBody>
          <a:bodyPr wrap="square" lIns="0" tIns="0" rIns="0" bIns="0" anchor="ctr">
            <a:spAutoFit/>
          </a:bodyPr>
          <a:lstStyle>
            <a:lvl1pPr marL="0" indent="0" algn="l">
              <a:buFontTx/>
              <a:buNone/>
              <a:defRPr sz="1600" baseline="0">
                <a:solidFill>
                  <a:schemeClr val="tx1"/>
                </a:solidFill>
              </a:defRPr>
            </a:lvl1pPr>
          </a:lstStyle>
          <a:p>
            <a:pPr lvl="0"/>
            <a:r>
              <a:rPr lang="en-GB" noProof="0" dirty="0"/>
              <a:t>Insert Text</a:t>
            </a:r>
          </a:p>
        </p:txBody>
      </p:sp>
      <p:sp>
        <p:nvSpPr>
          <p:cNvPr id="28" name="Textplatzhalter 2"/>
          <p:cNvSpPr>
            <a:spLocks noGrp="1"/>
          </p:cNvSpPr>
          <p:nvPr>
            <p:ph type="body" sz="quarter" idx="18" hasCustomPrompt="1"/>
          </p:nvPr>
        </p:nvSpPr>
        <p:spPr>
          <a:xfrm>
            <a:off x="4602428" y="3337197"/>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9" name="Textplatzhalter 2"/>
          <p:cNvSpPr>
            <a:spLocks noGrp="1"/>
          </p:cNvSpPr>
          <p:nvPr>
            <p:ph type="body" sz="quarter" idx="19" hasCustomPrompt="1"/>
          </p:nvPr>
        </p:nvSpPr>
        <p:spPr>
          <a:xfrm>
            <a:off x="4602428" y="4343735"/>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30" name="Textplatzhalter 2"/>
          <p:cNvSpPr>
            <a:spLocks noGrp="1"/>
          </p:cNvSpPr>
          <p:nvPr>
            <p:ph type="body" sz="quarter" idx="20" hasCustomPrompt="1"/>
          </p:nvPr>
        </p:nvSpPr>
        <p:spPr>
          <a:xfrm>
            <a:off x="4602428" y="5350272"/>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86196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childTnLst>
                                </p:cTn>
                              </p:par>
                            </p:childTnLst>
                          </p:cTn>
                        </p:par>
                        <p:par>
                          <p:cTn id="54" fill="hold">
                            <p:stCondLst>
                              <p:cond delay="0"/>
                            </p:stCondLst>
                            <p:childTnLst>
                              <p:par>
                                <p:cTn id="55" presetID="53" presetClass="entr" presetSubtype="16"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22" grpId="0" animBg="1"/>
      <p:bldP spid="23" grpId="0" build="p">
        <p:tmplLst>
          <p:tmpl lvl="1">
            <p:tnLst>
              <p:par>
                <p:cTn presetID="1"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4" grpId="0" build="p">
        <p:tmplLst>
          <p:tmpl lvl="1">
            <p:tnLst>
              <p:par>
                <p:cTn presetID="1"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5" grpId="0" build="p">
        <p:tmplLst>
          <p:tmpl lvl="1">
            <p:tnLst>
              <p:par>
                <p:cTn presetID="1"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P spid="28" grpId="0" build="p">
        <p:tmplLst>
          <p:tmpl lvl="1">
            <p:tnLst>
              <p:par>
                <p:cTn presetID="1"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build="p">
        <p:tmplLst>
          <p:tmpl lvl="1">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cxnSp>
        <p:nvCxnSpPr>
          <p:cNvPr id="5" name="Straight Connector 8"/>
          <p:cNvCxnSpPr/>
          <p:nvPr userDrawn="1"/>
        </p:nvCxnSpPr>
        <p:spPr>
          <a:xfrm>
            <a:off x="4416983" y="5078355"/>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userDrawn="1"/>
        </p:nvCxnSpPr>
        <p:spPr>
          <a:xfrm flipH="1">
            <a:off x="4416983" y="197765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43686"/>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a:t>
            </a:r>
          </a:p>
        </p:txBody>
      </p:sp>
      <p:sp>
        <p:nvSpPr>
          <p:cNvPr id="11"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13"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6"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17"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8"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baseline="0">
                <a:solidFill>
                  <a:schemeClr val="tx1"/>
                </a:solidFill>
              </a:defRPr>
            </a:lvl1pPr>
          </a:lstStyle>
          <a:p>
            <a:pPr lvl="0"/>
            <a:r>
              <a:rPr lang="en-GB" noProof="0" dirty="0"/>
              <a:t>Insert Text</a:t>
            </a:r>
          </a:p>
        </p:txBody>
      </p:sp>
      <p:sp>
        <p:nvSpPr>
          <p:cNvPr id="19"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spTree>
    <p:extLst>
      <p:ext uri="{BB962C8B-B14F-4D97-AF65-F5344CB8AC3E}">
        <p14:creationId xmlns:p14="http://schemas.microsoft.com/office/powerpoint/2010/main" val="2276202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cxnSp>
        <p:nvCxnSpPr>
          <p:cNvPr id="28" name="Straight Connector 8"/>
          <p:cNvCxnSpPr/>
          <p:nvPr userDrawn="1"/>
        </p:nvCxnSpPr>
        <p:spPr>
          <a:xfrm>
            <a:off x="4416983" y="2741186"/>
            <a:ext cx="2617" cy="1981664"/>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userDrawn="1"/>
        </p:nvCxnSpPr>
        <p:spPr>
          <a:xfrm flipH="1">
            <a:off x="4416983" y="-20380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1"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2"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3"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4"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baseline="0">
                <a:solidFill>
                  <a:schemeClr val="tx1"/>
                </a:solidFill>
              </a:defRPr>
            </a:lvl1pPr>
          </a:lstStyle>
          <a:p>
            <a:pPr lvl="0"/>
            <a:r>
              <a:rPr lang="en-GB" noProof="0" dirty="0"/>
              <a:t>Insert Text</a:t>
            </a:r>
          </a:p>
        </p:txBody>
      </p:sp>
      <p:sp>
        <p:nvSpPr>
          <p:cNvPr id="35"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6" name="Straight Connector 8"/>
          <p:cNvCxnSpPr/>
          <p:nvPr userDrawn="1"/>
        </p:nvCxnSpPr>
        <p:spPr>
          <a:xfrm>
            <a:off x="4416983" y="5950857"/>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23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ppt_y</p:attrName>
                                        </p:attrNameLst>
                                      </p:cBhvr>
                                      <p:tavLst>
                                        <p:tav tm="0">
                                          <p:val>
                                            <p:strVal val="#ppt_y-#ppt_h*1.125000"/>
                                          </p:val>
                                        </p:tav>
                                        <p:tav tm="100000">
                                          <p:val>
                                            <p:strVal val="#ppt_y"/>
                                          </p:val>
                                        </p:tav>
                                      </p:tavLst>
                                    </p:anim>
                                    <p:animEffect transition="in" filter="wipe(down)">
                                      <p:cBhvr>
                                        <p:cTn id="19" dur="500"/>
                                        <p:tgtEl>
                                          <p:spTgt spid="2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p:tgtEl>
                                          <p:spTgt spid="36"/>
                                        </p:tgtEl>
                                        <p:attrNameLst>
                                          <p:attrName>ppt_y</p:attrName>
                                        </p:attrNameLst>
                                      </p:cBhvr>
                                      <p:tavLst>
                                        <p:tav tm="0">
                                          <p:val>
                                            <p:strVal val="#ppt_y-#ppt_h*1.125000"/>
                                          </p:val>
                                        </p:tav>
                                        <p:tav tm="100000">
                                          <p:val>
                                            <p:strVal val="#ppt_y"/>
                                          </p:val>
                                        </p:tav>
                                      </p:tavLst>
                                    </p:anim>
                                    <p:animEffect transition="in" filter="wipe(down)">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dirty="0">
              <a:solidFill>
                <a:schemeClr val="accent5"/>
              </a:solidFill>
              <a:effectLst>
                <a:outerShdw blurRad="38100" dist="38100" dir="2700000" algn="tl">
                  <a:srgbClr val="000000"/>
                </a:outerShdw>
              </a:effectLst>
              <a:latin typeface="Gill Sans" charset="0"/>
              <a:cs typeface="Gill Sans" charset="0"/>
              <a:sym typeface="Gill Sans" charset="0"/>
            </a:endParaRPr>
          </a:p>
        </p:txBody>
      </p:sp>
      <p:cxnSp>
        <p:nvCxnSpPr>
          <p:cNvPr id="29" name="Straight Connector 8"/>
          <p:cNvCxnSpPr/>
          <p:nvPr userDrawn="1"/>
        </p:nvCxnSpPr>
        <p:spPr>
          <a:xfrm flipH="1">
            <a:off x="4409888" y="4121385"/>
            <a:ext cx="7096" cy="2118246"/>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7"/>
          <p:cNvCxnSpPr/>
          <p:nvPr userDrawn="1"/>
        </p:nvCxnSpPr>
        <p:spPr>
          <a:xfrm flipH="1">
            <a:off x="4416983" y="-105444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platzhalter 2"/>
          <p:cNvSpPr>
            <a:spLocks noGrp="1"/>
          </p:cNvSpPr>
          <p:nvPr>
            <p:ph type="body" sz="quarter" idx="10" hasCustomPrompt="1"/>
          </p:nvPr>
        </p:nvSpPr>
        <p:spPr>
          <a:xfrm>
            <a:off x="4603038" y="434935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2" name="Textplatzhalter 2"/>
          <p:cNvSpPr>
            <a:spLocks noGrp="1"/>
          </p:cNvSpPr>
          <p:nvPr>
            <p:ph type="body" sz="quarter" idx="11" hasCustomPrompt="1"/>
          </p:nvPr>
        </p:nvSpPr>
        <p:spPr>
          <a:xfrm>
            <a:off x="4603038" y="350939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3" name="Textplatzhalter 2"/>
          <p:cNvSpPr>
            <a:spLocks noGrp="1"/>
          </p:cNvSpPr>
          <p:nvPr>
            <p:ph type="body" sz="quarter" idx="12" hasCustomPrompt="1"/>
          </p:nvPr>
        </p:nvSpPr>
        <p:spPr>
          <a:xfrm>
            <a:off x="4603038" y="142022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4" name="Textplatzhalter 2"/>
          <p:cNvSpPr>
            <a:spLocks noGrp="1"/>
          </p:cNvSpPr>
          <p:nvPr>
            <p:ph type="body" sz="quarter" idx="13" hasCustomPrompt="1"/>
          </p:nvPr>
        </p:nvSpPr>
        <p:spPr>
          <a:xfrm>
            <a:off x="4603038" y="58025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5" name="Textplatzhalter 2"/>
          <p:cNvSpPr>
            <a:spLocks noGrp="1"/>
          </p:cNvSpPr>
          <p:nvPr>
            <p:ph type="body" sz="quarter" idx="14" hasCustomPrompt="1"/>
          </p:nvPr>
        </p:nvSpPr>
        <p:spPr>
          <a:xfrm>
            <a:off x="306657" y="323998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6" name="Textplatzhalter 2"/>
          <p:cNvSpPr>
            <a:spLocks noGrp="1"/>
          </p:cNvSpPr>
          <p:nvPr>
            <p:ph type="body" sz="quarter" idx="15" hasCustomPrompt="1"/>
          </p:nvPr>
        </p:nvSpPr>
        <p:spPr>
          <a:xfrm>
            <a:off x="306657" y="240001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7" name="Straight Connector 8"/>
          <p:cNvCxnSpPr/>
          <p:nvPr userDrawn="1"/>
        </p:nvCxnSpPr>
        <p:spPr>
          <a:xfrm>
            <a:off x="4409888" y="1849461"/>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164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p:tgtEl>
                                          <p:spTgt spid="37"/>
                                        </p:tgtEl>
                                        <p:attrNameLst>
                                          <p:attrName>ppt_y</p:attrName>
                                        </p:attrNameLst>
                                      </p:cBhvr>
                                      <p:tavLst>
                                        <p:tav tm="0">
                                          <p:val>
                                            <p:strVal val="#ppt_y-#ppt_h*1.125000"/>
                                          </p:val>
                                        </p:tav>
                                        <p:tav tm="100000">
                                          <p:val>
                                            <p:strVal val="#ppt_y"/>
                                          </p:val>
                                        </p:tav>
                                      </p:tavLst>
                                    </p:anim>
                                    <p:animEffect transition="in" filter="wipe(down)">
                                      <p:cBhvr>
                                        <p:cTn id="19" dur="500"/>
                                        <p:tgtEl>
                                          <p:spTgt spid="3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down)">
                                      <p:cBhvr>
                                        <p:cTn id="30" dur="500"/>
                                        <p:tgtEl>
                                          <p:spTgt spid="2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P spid="36" grpId="0" build="p">
        <p:tmplLst>
          <p:tmpl lvl="1">
            <p:tnLst>
              <p:par>
                <p:cTn presetID="1"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yground">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26" name="Picture Placeholder 24"/>
          <p:cNvSpPr>
            <a:spLocks noGrp="1" noChangeAspect="1"/>
          </p:cNvSpPr>
          <p:nvPr>
            <p:ph type="pic" sz="quarter" idx="14" hasCustomPrompt="1"/>
          </p:nvPr>
        </p:nvSpPr>
        <p:spPr>
          <a:xfrm>
            <a:off x="192522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358927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8" name="Picture Placeholder 24"/>
          <p:cNvSpPr>
            <a:spLocks noGrp="1" noChangeAspect="1"/>
          </p:cNvSpPr>
          <p:nvPr>
            <p:ph type="pic" sz="quarter" idx="16" hasCustomPrompt="1"/>
          </p:nvPr>
        </p:nvSpPr>
        <p:spPr>
          <a:xfrm>
            <a:off x="524623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340454825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2491113"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468743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9" name="Picture Placeholder 24"/>
          <p:cNvSpPr>
            <a:spLocks noGrp="1" noChangeAspect="1"/>
          </p:cNvSpPr>
          <p:nvPr>
            <p:ph type="pic" sz="quarter" idx="18" hasCustomPrompt="1"/>
          </p:nvPr>
        </p:nvSpPr>
        <p:spPr>
          <a:xfrm>
            <a:off x="29479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0" name="Picture Placeholder 24"/>
          <p:cNvSpPr>
            <a:spLocks noGrp="1" noChangeAspect="1"/>
          </p:cNvSpPr>
          <p:nvPr>
            <p:ph type="pic" sz="quarter" idx="19" hasCustomPrompt="1"/>
          </p:nvPr>
        </p:nvSpPr>
        <p:spPr>
          <a:xfrm>
            <a:off x="2491113"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1" name="Picture Placeholder 24"/>
          <p:cNvSpPr>
            <a:spLocks noGrp="1" noChangeAspect="1"/>
          </p:cNvSpPr>
          <p:nvPr>
            <p:ph type="pic" sz="quarter" idx="20" hasCustomPrompt="1"/>
          </p:nvPr>
        </p:nvSpPr>
        <p:spPr>
          <a:xfrm>
            <a:off x="4687432"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2" name="Picture Placeholder 24"/>
          <p:cNvSpPr>
            <a:spLocks noGrp="1" noChangeAspect="1"/>
          </p:cNvSpPr>
          <p:nvPr>
            <p:ph type="pic" sz="quarter" idx="21"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3" name="Picture Placeholder 24"/>
          <p:cNvSpPr>
            <a:spLocks noGrp="1" noChangeAspect="1"/>
          </p:cNvSpPr>
          <p:nvPr>
            <p:ph type="pic" sz="quarter" idx="22" hasCustomPrompt="1"/>
          </p:nvPr>
        </p:nvSpPr>
        <p:spPr>
          <a:xfrm>
            <a:off x="688375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Tree>
    <p:extLst>
      <p:ext uri="{BB962C8B-B14F-4D97-AF65-F5344CB8AC3E}">
        <p14:creationId xmlns:p14="http://schemas.microsoft.com/office/powerpoint/2010/main" val="417243664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Specific">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Specific Objectives, Output, Other icons - specific</a:t>
            </a:r>
          </a:p>
        </p:txBody>
      </p:sp>
      <p:pic>
        <p:nvPicPr>
          <p:cNvPr id="1164" name="Picture 140" descr="Y:\MA27\ICONS\Zusatzicons\Calls\ICON_Calls_Budget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9113" y="2962274"/>
            <a:ext cx="377825" cy="52705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141" descr="Y:\MA27\ICONS\Zusatzicons\Calls\ICON_Calls_Budget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17623" y="2968624"/>
            <a:ext cx="42545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Y:\MA27\ICONS\Zusatzicons\Calls\ICON_Calls_CallCloses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78337" y="216376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143" descr="Y:\MA27\ICONS\Zusatzicons\Calls\ICON_Calls_CallCloses2.wm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27638" y="213518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Y:\MA27\ICONS\Zusatzicons\Calls\ICON_Calls_CallOpen.w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684587" y="2136775"/>
            <a:ext cx="492125" cy="492125"/>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145" descr="Y:\MA27\ICONS\Zusatzicons\Calls\ICON_Calls_ProjectIdea1.wm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58987" y="2909887"/>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Y:\MA27\ICONS\Zusatzicons\Calls\ICON_Calls_ProjectIdea2.wmf"/>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927350" y="2909887"/>
            <a:ext cx="231775"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71" name="Picture 147" descr="Y:\MA27\ICONS\Zusatzicons\Calls\ICON_Calls_Results1.wmf"/>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021388" y="1976437"/>
            <a:ext cx="463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Y:\MA27\ICONS\Zusatzicons\Calls\ICON_Calls_Results2.wmf"/>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659562" y="2049462"/>
            <a:ext cx="574675" cy="460375"/>
          </a:xfrm>
          <a:prstGeom prst="rect">
            <a:avLst/>
          </a:prstGeom>
          <a:noFill/>
          <a:extLst>
            <a:ext uri="{909E8E84-426E-40DD-AFC4-6F175D3DCCD1}">
              <a14:hiddenFill xmlns:a14="http://schemas.microsoft.com/office/drawing/2010/main">
                <a:solidFill>
                  <a:srgbClr val="FFFFFF"/>
                </a:solidFill>
              </a14:hiddenFill>
            </a:ext>
          </a:extLst>
        </p:spPr>
      </p:pic>
      <p:pic>
        <p:nvPicPr>
          <p:cNvPr id="1173" name="Picture 149" descr="Y:\MA27\ICONS\Zusatzicons\Calls\ICON_Calls_Results3.wmf"/>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508875" y="2057400"/>
            <a:ext cx="5588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Y:\MA27\ICONS\Zusatzicons\NatuarlCulturalResources\ICON_NaturalCulturalResources_EnvironmentalManagement.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62150" y="1220788"/>
            <a:ext cx="5810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Y:\MA27\ICONS\Zusatzicons\NatuarlCulturalResources\ICON_NaturalCulturalResources_SustainableUseCultural.wm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43012" y="1349375"/>
            <a:ext cx="434975" cy="349250"/>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Y:\MA27\ICONS\Zusatzicons\NatuarlCulturalResources\ICON_NaturalCulturalResources_SustainableUseNatural.wm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113" y="1363663"/>
            <a:ext cx="4794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Y:\MA27\ICONS\Zusatzicons\Output\ICON_Output_ActionPlan.wm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7350" y="1149350"/>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9" name="Picture 155" descr="Y:\MA27\ICONS\Zusatzicons\Output\ICON_Output_InnovationNetwork.wm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116896" y="1209675"/>
            <a:ext cx="45402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Y:\MA27\ICONS\Zusatzicons\Output\ICON_Output_PilotAction.wmf"/>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627437" y="1333500"/>
            <a:ext cx="549275" cy="441325"/>
          </a:xfrm>
          <a:prstGeom prst="rect">
            <a:avLst/>
          </a:prstGeom>
          <a:noFill/>
          <a:extLst>
            <a:ext uri="{909E8E84-426E-40DD-AFC4-6F175D3DCCD1}">
              <a14:hiddenFill xmlns:a14="http://schemas.microsoft.com/office/drawing/2010/main">
                <a:solidFill>
                  <a:srgbClr val="FFFFFF"/>
                </a:solidFill>
              </a14:hiddenFill>
            </a:ext>
          </a:extLst>
        </p:spPr>
      </p:pic>
      <p:pic>
        <p:nvPicPr>
          <p:cNvPr id="1181" name="Picture 157" descr="Y:\MA27\ICONS\Zusatzicons\Output\ICON_Output_Tools.wm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5227638" y="1182687"/>
            <a:ext cx="603250"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Y:\MA27\ICONS\Zusatzicons\Output\ICON_Output_Training.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408487" y="1209675"/>
            <a:ext cx="565150" cy="565150"/>
          </a:xfrm>
          <a:prstGeom prst="rect">
            <a:avLst/>
          </a:prstGeom>
          <a:noFill/>
          <a:extLst>
            <a:ext uri="{909E8E84-426E-40DD-AFC4-6F175D3DCCD1}">
              <a14:hiddenFill xmlns:a14="http://schemas.microsoft.com/office/drawing/2010/main">
                <a:solidFill>
                  <a:srgbClr val="FFFFFF"/>
                </a:solidFill>
              </a14:hiddenFill>
            </a:ext>
          </a:extLst>
        </p:spPr>
      </p:pic>
      <p:pic>
        <p:nvPicPr>
          <p:cNvPr id="1183" name="Picture 159" descr="Y:\MA27\ICONS\Zusatzicons\Various\ICON_Various_InnovativeSolutions1.wmf"/>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857500" y="2070100"/>
            <a:ext cx="5651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Y:\MA27\ICONS\Zusatzicons\Various\ICON_Various_InnovativeSolutions2.wm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000250" y="2060575"/>
            <a:ext cx="542925" cy="568325"/>
          </a:xfrm>
          <a:prstGeom prst="rect">
            <a:avLst/>
          </a:prstGeom>
          <a:noFill/>
          <a:extLst>
            <a:ext uri="{909E8E84-426E-40DD-AFC4-6F175D3DCCD1}">
              <a14:hiddenFill xmlns:a14="http://schemas.microsoft.com/office/drawing/2010/main">
                <a:solidFill>
                  <a:srgbClr val="FFFFFF"/>
                </a:solidFill>
              </a14:hiddenFill>
            </a:ext>
          </a:extLst>
        </p:spPr>
      </p:pic>
      <p:pic>
        <p:nvPicPr>
          <p:cNvPr id="1185" name="Picture 161" descr="Y:\MA27\ICONS\Zusatzicons\Various\ICON_Various_Project.wmf"/>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77838" y="2057400"/>
            <a:ext cx="5207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Y:\MA27\ICONS\Zusatzicons\Various\ICON_Various_Sustainability.wmf"/>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189036" y="197643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717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Unspecific 1">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1</a:t>
            </a:r>
          </a:p>
        </p:txBody>
      </p:sp>
      <p:sp>
        <p:nvSpPr>
          <p:cNvPr id="66" name="AutoShape 7"/>
          <p:cNvSpPr>
            <a:spLocks/>
          </p:cNvSpPr>
          <p:nvPr userDrawn="1"/>
        </p:nvSpPr>
        <p:spPr bwMode="auto">
          <a:xfrm>
            <a:off x="5035795"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7" name="AutoShape 8"/>
          <p:cNvSpPr>
            <a:spLocks/>
          </p:cNvSpPr>
          <p:nvPr userDrawn="1"/>
        </p:nvSpPr>
        <p:spPr bwMode="auto">
          <a:xfrm>
            <a:off x="5497977" y="3264842"/>
            <a:ext cx="198420" cy="198472"/>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8" name="AutoShape 9"/>
          <p:cNvSpPr>
            <a:spLocks/>
          </p:cNvSpPr>
          <p:nvPr userDrawn="1"/>
        </p:nvSpPr>
        <p:spPr bwMode="auto">
          <a:xfrm>
            <a:off x="5939430"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9" name="AutoShape 10"/>
          <p:cNvSpPr>
            <a:spLocks/>
          </p:cNvSpPr>
          <p:nvPr userDrawn="1"/>
        </p:nvSpPr>
        <p:spPr bwMode="auto">
          <a:xfrm>
            <a:off x="2216456" y="325926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0" name="AutoShape 11"/>
          <p:cNvSpPr>
            <a:spLocks/>
          </p:cNvSpPr>
          <p:nvPr userDrawn="1"/>
        </p:nvSpPr>
        <p:spPr bwMode="auto">
          <a:xfrm>
            <a:off x="2724058"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1" name="AutoShape 12"/>
          <p:cNvSpPr>
            <a:spLocks/>
          </p:cNvSpPr>
          <p:nvPr userDrawn="1"/>
        </p:nvSpPr>
        <p:spPr bwMode="auto">
          <a:xfrm>
            <a:off x="3205365" y="3259262"/>
            <a:ext cx="198420" cy="218319"/>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2" name="AutoShape 13"/>
          <p:cNvSpPr>
            <a:spLocks/>
          </p:cNvSpPr>
          <p:nvPr userDrawn="1"/>
        </p:nvSpPr>
        <p:spPr bwMode="auto">
          <a:xfrm>
            <a:off x="3693846"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3" name="AutoShape 14"/>
          <p:cNvSpPr>
            <a:spLocks/>
          </p:cNvSpPr>
          <p:nvPr userDrawn="1"/>
        </p:nvSpPr>
        <p:spPr bwMode="auto">
          <a:xfrm>
            <a:off x="4154437" y="325368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4" name="AutoShape 15"/>
          <p:cNvSpPr>
            <a:spLocks/>
          </p:cNvSpPr>
          <p:nvPr userDrawn="1"/>
        </p:nvSpPr>
        <p:spPr bwMode="auto">
          <a:xfrm>
            <a:off x="6318973" y="3264842"/>
            <a:ext cx="198420" cy="198472"/>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5" name="AutoShape 16"/>
          <p:cNvSpPr>
            <a:spLocks/>
          </p:cNvSpPr>
          <p:nvPr userDrawn="1"/>
        </p:nvSpPr>
        <p:spPr bwMode="auto">
          <a:xfrm>
            <a:off x="6770773" y="32463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6" name="AutoShape 17"/>
          <p:cNvSpPr>
            <a:spLocks/>
          </p:cNvSpPr>
          <p:nvPr userDrawn="1"/>
        </p:nvSpPr>
        <p:spPr bwMode="auto">
          <a:xfrm>
            <a:off x="336895"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7" name="AutoShape 18"/>
          <p:cNvSpPr>
            <a:spLocks/>
          </p:cNvSpPr>
          <p:nvPr userDrawn="1"/>
        </p:nvSpPr>
        <p:spPr bwMode="auto">
          <a:xfrm>
            <a:off x="813422"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9" name="AutoShape 20"/>
          <p:cNvSpPr>
            <a:spLocks/>
          </p:cNvSpPr>
          <p:nvPr userDrawn="1"/>
        </p:nvSpPr>
        <p:spPr bwMode="auto">
          <a:xfrm>
            <a:off x="177524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0" name="AutoShape 21"/>
          <p:cNvSpPr>
            <a:spLocks/>
          </p:cNvSpPr>
          <p:nvPr userDrawn="1"/>
        </p:nvSpPr>
        <p:spPr bwMode="auto">
          <a:xfrm>
            <a:off x="2251008"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1" name="AutoShape 22"/>
          <p:cNvSpPr>
            <a:spLocks/>
          </p:cNvSpPr>
          <p:nvPr userDrawn="1"/>
        </p:nvSpPr>
        <p:spPr bwMode="auto">
          <a:xfrm>
            <a:off x="2717971"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2" name="AutoShape 23"/>
          <p:cNvSpPr>
            <a:spLocks/>
          </p:cNvSpPr>
          <p:nvPr userDrawn="1"/>
        </p:nvSpPr>
        <p:spPr bwMode="auto">
          <a:xfrm>
            <a:off x="3200075" y="2141815"/>
            <a:ext cx="198420" cy="218319"/>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3" name="AutoShape 24"/>
          <p:cNvSpPr>
            <a:spLocks/>
          </p:cNvSpPr>
          <p:nvPr userDrawn="1"/>
        </p:nvSpPr>
        <p:spPr bwMode="auto">
          <a:xfrm>
            <a:off x="3663055" y="2141017"/>
            <a:ext cx="198420" cy="21831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4" name="AutoShape 25"/>
          <p:cNvSpPr>
            <a:spLocks/>
          </p:cNvSpPr>
          <p:nvPr userDrawn="1"/>
        </p:nvSpPr>
        <p:spPr bwMode="auto">
          <a:xfrm>
            <a:off x="4144362" y="21410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5" name="AutoShape 26"/>
          <p:cNvSpPr>
            <a:spLocks/>
          </p:cNvSpPr>
          <p:nvPr userDrawn="1"/>
        </p:nvSpPr>
        <p:spPr bwMode="auto">
          <a:xfrm>
            <a:off x="6351931"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6" name="AutoShape 27"/>
          <p:cNvSpPr>
            <a:spLocks/>
          </p:cNvSpPr>
          <p:nvPr userDrawn="1"/>
        </p:nvSpPr>
        <p:spPr bwMode="auto">
          <a:xfrm>
            <a:off x="6778481"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7" name="AutoShape 28"/>
          <p:cNvSpPr>
            <a:spLocks/>
          </p:cNvSpPr>
          <p:nvPr userDrawn="1"/>
        </p:nvSpPr>
        <p:spPr bwMode="auto">
          <a:xfrm>
            <a:off x="341739" y="2485353"/>
            <a:ext cx="199216" cy="198472"/>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9" name="AutoShape 30"/>
          <p:cNvSpPr>
            <a:spLocks/>
          </p:cNvSpPr>
          <p:nvPr userDrawn="1"/>
        </p:nvSpPr>
        <p:spPr bwMode="auto">
          <a:xfrm>
            <a:off x="1293198"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0" name="AutoShape 31"/>
          <p:cNvSpPr>
            <a:spLocks/>
          </p:cNvSpPr>
          <p:nvPr userDrawn="1"/>
        </p:nvSpPr>
        <p:spPr bwMode="auto">
          <a:xfrm>
            <a:off x="1782474"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1" name="AutoShape 32"/>
          <p:cNvSpPr>
            <a:spLocks/>
          </p:cNvSpPr>
          <p:nvPr userDrawn="1"/>
        </p:nvSpPr>
        <p:spPr bwMode="auto">
          <a:xfrm>
            <a:off x="7219969"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2" name="AutoShape 33"/>
          <p:cNvSpPr>
            <a:spLocks/>
          </p:cNvSpPr>
          <p:nvPr userDrawn="1"/>
        </p:nvSpPr>
        <p:spPr bwMode="auto">
          <a:xfrm>
            <a:off x="7698886" y="2492528"/>
            <a:ext cx="198420" cy="199268"/>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3" name="AutoShape 34"/>
          <p:cNvSpPr>
            <a:spLocks/>
          </p:cNvSpPr>
          <p:nvPr userDrawn="1"/>
        </p:nvSpPr>
        <p:spPr bwMode="auto">
          <a:xfrm>
            <a:off x="8187366"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4" name="AutoShape 35"/>
          <p:cNvSpPr>
            <a:spLocks/>
          </p:cNvSpPr>
          <p:nvPr userDrawn="1"/>
        </p:nvSpPr>
        <p:spPr bwMode="auto">
          <a:xfrm>
            <a:off x="8185771" y="285519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5" name="AutoShape 36"/>
          <p:cNvSpPr>
            <a:spLocks/>
          </p:cNvSpPr>
          <p:nvPr userDrawn="1"/>
        </p:nvSpPr>
        <p:spPr bwMode="auto">
          <a:xfrm>
            <a:off x="8646362" y="285519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6" name="AutoShape 37"/>
          <p:cNvSpPr>
            <a:spLocks/>
          </p:cNvSpPr>
          <p:nvPr userDrawn="1"/>
        </p:nvSpPr>
        <p:spPr bwMode="auto">
          <a:xfrm>
            <a:off x="6787681"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7" name="AutoShape 38"/>
          <p:cNvSpPr>
            <a:spLocks/>
          </p:cNvSpPr>
          <p:nvPr userDrawn="1"/>
        </p:nvSpPr>
        <p:spPr bwMode="auto">
          <a:xfrm>
            <a:off x="4612148" y="2859181"/>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8" name="AutoShape 39"/>
          <p:cNvSpPr>
            <a:spLocks/>
          </p:cNvSpPr>
          <p:nvPr userDrawn="1"/>
        </p:nvSpPr>
        <p:spPr bwMode="auto">
          <a:xfrm>
            <a:off x="5066360" y="2854398"/>
            <a:ext cx="198420" cy="198472"/>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9" name="AutoShape 40"/>
          <p:cNvSpPr>
            <a:spLocks/>
          </p:cNvSpPr>
          <p:nvPr userDrawn="1"/>
        </p:nvSpPr>
        <p:spPr bwMode="auto">
          <a:xfrm>
            <a:off x="5554045" y="2854398"/>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0" name="AutoShape 41"/>
          <p:cNvSpPr>
            <a:spLocks/>
          </p:cNvSpPr>
          <p:nvPr userDrawn="1"/>
        </p:nvSpPr>
        <p:spPr bwMode="auto">
          <a:xfrm>
            <a:off x="5974778" y="2854398"/>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1" name="AutoShape 42"/>
          <p:cNvSpPr>
            <a:spLocks/>
          </p:cNvSpPr>
          <p:nvPr userDrawn="1"/>
        </p:nvSpPr>
        <p:spPr bwMode="auto">
          <a:xfrm>
            <a:off x="2253398" y="284957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2" name="AutoShape 43"/>
          <p:cNvSpPr>
            <a:spLocks/>
          </p:cNvSpPr>
          <p:nvPr userDrawn="1"/>
        </p:nvSpPr>
        <p:spPr bwMode="auto">
          <a:xfrm>
            <a:off x="2716378" y="2848817"/>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3" name="AutoShape 44"/>
          <p:cNvSpPr>
            <a:spLocks/>
          </p:cNvSpPr>
          <p:nvPr userDrawn="1"/>
        </p:nvSpPr>
        <p:spPr bwMode="auto">
          <a:xfrm>
            <a:off x="3197683" y="2849574"/>
            <a:ext cx="198420"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4" name="AutoShape 45"/>
          <p:cNvSpPr>
            <a:spLocks/>
          </p:cNvSpPr>
          <p:nvPr userDrawn="1"/>
        </p:nvSpPr>
        <p:spPr bwMode="auto">
          <a:xfrm>
            <a:off x="366783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5" name="AutoShape 46"/>
          <p:cNvSpPr>
            <a:spLocks/>
          </p:cNvSpPr>
          <p:nvPr userDrawn="1"/>
        </p:nvSpPr>
        <p:spPr bwMode="auto">
          <a:xfrm>
            <a:off x="414834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6" name="AutoShape 47"/>
          <p:cNvSpPr>
            <a:spLocks/>
          </p:cNvSpPr>
          <p:nvPr userDrawn="1"/>
        </p:nvSpPr>
        <p:spPr bwMode="auto">
          <a:xfrm>
            <a:off x="6350338" y="2855196"/>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8" name="AutoShape 49"/>
          <p:cNvSpPr>
            <a:spLocks/>
          </p:cNvSpPr>
          <p:nvPr userDrawn="1"/>
        </p:nvSpPr>
        <p:spPr bwMode="auto">
          <a:xfrm>
            <a:off x="6350338" y="1409789"/>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9" name="AutoShape 50"/>
          <p:cNvSpPr>
            <a:spLocks/>
          </p:cNvSpPr>
          <p:nvPr userDrawn="1"/>
        </p:nvSpPr>
        <p:spPr bwMode="auto">
          <a:xfrm>
            <a:off x="6778481"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0" name="AutoShape 51"/>
          <p:cNvSpPr>
            <a:spLocks/>
          </p:cNvSpPr>
          <p:nvPr userDrawn="1"/>
        </p:nvSpPr>
        <p:spPr bwMode="auto">
          <a:xfrm>
            <a:off x="340942" y="1785210"/>
            <a:ext cx="199216" cy="198472"/>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1" name="AutoShape 52"/>
          <p:cNvSpPr>
            <a:spLocks/>
          </p:cNvSpPr>
          <p:nvPr userDrawn="1"/>
        </p:nvSpPr>
        <p:spPr bwMode="auto">
          <a:xfrm>
            <a:off x="804719" y="177963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2" name="AutoShape 53"/>
          <p:cNvSpPr>
            <a:spLocks/>
          </p:cNvSpPr>
          <p:nvPr userDrawn="1"/>
        </p:nvSpPr>
        <p:spPr bwMode="auto">
          <a:xfrm>
            <a:off x="1291602" y="1785210"/>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3" name="AutoShape 54"/>
          <p:cNvSpPr>
            <a:spLocks/>
          </p:cNvSpPr>
          <p:nvPr userDrawn="1"/>
        </p:nvSpPr>
        <p:spPr bwMode="auto">
          <a:xfrm>
            <a:off x="1778489" y="1783616"/>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4" name="AutoShape 55"/>
          <p:cNvSpPr>
            <a:spLocks/>
          </p:cNvSpPr>
          <p:nvPr userDrawn="1"/>
        </p:nvSpPr>
        <p:spPr bwMode="auto">
          <a:xfrm>
            <a:off x="7194470" y="179158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5" name="AutoShape 56"/>
          <p:cNvSpPr>
            <a:spLocks/>
          </p:cNvSpPr>
          <p:nvPr userDrawn="1"/>
        </p:nvSpPr>
        <p:spPr bwMode="auto">
          <a:xfrm>
            <a:off x="7694105" y="1782021"/>
            <a:ext cx="199216" cy="198472"/>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6" name="AutoShape 57"/>
          <p:cNvSpPr>
            <a:spLocks/>
          </p:cNvSpPr>
          <p:nvPr userDrawn="1"/>
        </p:nvSpPr>
        <p:spPr bwMode="auto">
          <a:xfrm>
            <a:off x="8189756" y="1782021"/>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8" name="AutoShape 59"/>
          <p:cNvSpPr>
            <a:spLocks/>
          </p:cNvSpPr>
          <p:nvPr userDrawn="1"/>
        </p:nvSpPr>
        <p:spPr bwMode="auto">
          <a:xfrm>
            <a:off x="5505685" y="3671985"/>
            <a:ext cx="199216" cy="198472"/>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9" name="AutoShape 60"/>
          <p:cNvSpPr>
            <a:spLocks/>
          </p:cNvSpPr>
          <p:nvPr userDrawn="1"/>
        </p:nvSpPr>
        <p:spPr bwMode="auto">
          <a:xfrm>
            <a:off x="4611351" y="1781225"/>
            <a:ext cx="198420" cy="198472"/>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0" name="AutoShape 61"/>
          <p:cNvSpPr>
            <a:spLocks/>
          </p:cNvSpPr>
          <p:nvPr userDrawn="1"/>
        </p:nvSpPr>
        <p:spPr bwMode="auto">
          <a:xfrm>
            <a:off x="5066360"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1" name="AutoShape 62"/>
          <p:cNvSpPr>
            <a:spLocks/>
          </p:cNvSpPr>
          <p:nvPr userDrawn="1"/>
        </p:nvSpPr>
        <p:spPr bwMode="auto">
          <a:xfrm>
            <a:off x="5553248"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2" name="AutoShape 63"/>
          <p:cNvSpPr>
            <a:spLocks/>
          </p:cNvSpPr>
          <p:nvPr userDrawn="1"/>
        </p:nvSpPr>
        <p:spPr bwMode="auto">
          <a:xfrm>
            <a:off x="2280553"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3" name="AutoShape 64"/>
          <p:cNvSpPr>
            <a:spLocks/>
          </p:cNvSpPr>
          <p:nvPr userDrawn="1"/>
        </p:nvSpPr>
        <p:spPr bwMode="auto">
          <a:xfrm>
            <a:off x="276186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4" name="AutoShape 65"/>
          <p:cNvSpPr>
            <a:spLocks/>
          </p:cNvSpPr>
          <p:nvPr userDrawn="1"/>
        </p:nvSpPr>
        <p:spPr bwMode="auto">
          <a:xfrm>
            <a:off x="3223245" y="3671984"/>
            <a:ext cx="198420" cy="198472"/>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5" name="AutoShape 66"/>
          <p:cNvSpPr>
            <a:spLocks/>
          </p:cNvSpPr>
          <p:nvPr userDrawn="1"/>
        </p:nvSpPr>
        <p:spPr bwMode="auto">
          <a:xfrm>
            <a:off x="3705350" y="3671984"/>
            <a:ext cx="198420"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6" name="AutoShape 67"/>
          <p:cNvSpPr>
            <a:spLocks/>
          </p:cNvSpPr>
          <p:nvPr userDrawn="1"/>
        </p:nvSpPr>
        <p:spPr bwMode="auto">
          <a:xfrm>
            <a:off x="4199408"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7" name="AutoShape 68"/>
          <p:cNvSpPr>
            <a:spLocks/>
          </p:cNvSpPr>
          <p:nvPr userDrawn="1"/>
        </p:nvSpPr>
        <p:spPr bwMode="auto">
          <a:xfrm>
            <a:off x="4602051" y="366640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8" name="AutoShape 69"/>
          <p:cNvSpPr>
            <a:spLocks/>
          </p:cNvSpPr>
          <p:nvPr userDrawn="1"/>
        </p:nvSpPr>
        <p:spPr bwMode="auto">
          <a:xfrm>
            <a:off x="336958" y="214739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9" name="AutoShape 70"/>
          <p:cNvSpPr>
            <a:spLocks/>
          </p:cNvSpPr>
          <p:nvPr userDrawn="1"/>
        </p:nvSpPr>
        <p:spPr bwMode="auto">
          <a:xfrm>
            <a:off x="804719"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0" name="AutoShape 71"/>
          <p:cNvSpPr>
            <a:spLocks/>
          </p:cNvSpPr>
          <p:nvPr userDrawn="1"/>
        </p:nvSpPr>
        <p:spPr bwMode="auto">
          <a:xfrm>
            <a:off x="1293198" y="2147393"/>
            <a:ext cx="199216"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2" name="AutoShape 73"/>
          <p:cNvSpPr>
            <a:spLocks/>
          </p:cNvSpPr>
          <p:nvPr userDrawn="1"/>
        </p:nvSpPr>
        <p:spPr bwMode="auto">
          <a:xfrm>
            <a:off x="7220766" y="2148987"/>
            <a:ext cx="198420"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3" name="AutoShape 74"/>
          <p:cNvSpPr>
            <a:spLocks/>
          </p:cNvSpPr>
          <p:nvPr userDrawn="1"/>
        </p:nvSpPr>
        <p:spPr bwMode="auto">
          <a:xfrm>
            <a:off x="7695698"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4" name="AutoShape 75"/>
          <p:cNvSpPr>
            <a:spLocks/>
          </p:cNvSpPr>
          <p:nvPr userDrawn="1"/>
        </p:nvSpPr>
        <p:spPr bwMode="auto">
          <a:xfrm>
            <a:off x="8185771" y="214898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5" name="AutoShape 76"/>
          <p:cNvSpPr>
            <a:spLocks/>
          </p:cNvSpPr>
          <p:nvPr userDrawn="1"/>
        </p:nvSpPr>
        <p:spPr bwMode="auto">
          <a:xfrm>
            <a:off x="8643970"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6" name="AutoShape 77"/>
          <p:cNvSpPr>
            <a:spLocks/>
          </p:cNvSpPr>
          <p:nvPr userDrawn="1"/>
        </p:nvSpPr>
        <p:spPr bwMode="auto">
          <a:xfrm>
            <a:off x="5957520"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7" name="AutoShape 78"/>
          <p:cNvSpPr>
            <a:spLocks/>
          </p:cNvSpPr>
          <p:nvPr userDrawn="1"/>
        </p:nvSpPr>
        <p:spPr bwMode="auto">
          <a:xfrm>
            <a:off x="460896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8" name="AutoShape 79"/>
          <p:cNvSpPr>
            <a:spLocks/>
          </p:cNvSpPr>
          <p:nvPr userDrawn="1"/>
        </p:nvSpPr>
        <p:spPr bwMode="auto">
          <a:xfrm>
            <a:off x="5065566" y="2147393"/>
            <a:ext cx="199216"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9" name="AutoShape 80"/>
          <p:cNvSpPr>
            <a:spLocks/>
          </p:cNvSpPr>
          <p:nvPr userDrawn="1"/>
        </p:nvSpPr>
        <p:spPr bwMode="auto">
          <a:xfrm>
            <a:off x="554767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0" name="AutoShape 81"/>
          <p:cNvSpPr>
            <a:spLocks/>
          </p:cNvSpPr>
          <p:nvPr userDrawn="1"/>
        </p:nvSpPr>
        <p:spPr bwMode="auto">
          <a:xfrm>
            <a:off x="5974777"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2" name="AutoShape 83"/>
          <p:cNvSpPr>
            <a:spLocks/>
          </p:cNvSpPr>
          <p:nvPr userDrawn="1"/>
        </p:nvSpPr>
        <p:spPr bwMode="auto">
          <a:xfrm>
            <a:off x="6337027" y="3689683"/>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3" name="AutoShape 84"/>
          <p:cNvSpPr>
            <a:spLocks/>
          </p:cNvSpPr>
          <p:nvPr userDrawn="1"/>
        </p:nvSpPr>
        <p:spPr bwMode="auto">
          <a:xfrm>
            <a:off x="4609756" y="249093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4" name="AutoShape 85"/>
          <p:cNvSpPr>
            <a:spLocks/>
          </p:cNvSpPr>
          <p:nvPr userDrawn="1"/>
        </p:nvSpPr>
        <p:spPr bwMode="auto">
          <a:xfrm>
            <a:off x="504723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5" name="AutoShape 86"/>
          <p:cNvSpPr>
            <a:spLocks/>
          </p:cNvSpPr>
          <p:nvPr userDrawn="1"/>
        </p:nvSpPr>
        <p:spPr bwMode="auto">
          <a:xfrm>
            <a:off x="555324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6" name="AutoShape 87"/>
          <p:cNvSpPr>
            <a:spLocks/>
          </p:cNvSpPr>
          <p:nvPr userDrawn="1"/>
        </p:nvSpPr>
        <p:spPr bwMode="auto">
          <a:xfrm>
            <a:off x="5974777" y="2485353"/>
            <a:ext cx="198420" cy="198472"/>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7" name="AutoShape 88"/>
          <p:cNvSpPr>
            <a:spLocks/>
          </p:cNvSpPr>
          <p:nvPr userDrawn="1"/>
        </p:nvSpPr>
        <p:spPr bwMode="auto">
          <a:xfrm>
            <a:off x="2251008" y="2479774"/>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8" name="AutoShape 89"/>
          <p:cNvSpPr>
            <a:spLocks/>
          </p:cNvSpPr>
          <p:nvPr userDrawn="1"/>
        </p:nvSpPr>
        <p:spPr bwMode="auto">
          <a:xfrm>
            <a:off x="2717174"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9" name="AutoShape 90"/>
          <p:cNvSpPr>
            <a:spLocks/>
          </p:cNvSpPr>
          <p:nvPr userDrawn="1"/>
        </p:nvSpPr>
        <p:spPr bwMode="auto">
          <a:xfrm>
            <a:off x="3197683" y="2479774"/>
            <a:ext cx="198420" cy="218319"/>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1" name="AutoShape 92"/>
          <p:cNvSpPr>
            <a:spLocks/>
          </p:cNvSpPr>
          <p:nvPr userDrawn="1"/>
        </p:nvSpPr>
        <p:spPr bwMode="auto">
          <a:xfrm>
            <a:off x="4142770"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2" name="AutoShape 93"/>
          <p:cNvSpPr>
            <a:spLocks/>
          </p:cNvSpPr>
          <p:nvPr userDrawn="1"/>
        </p:nvSpPr>
        <p:spPr bwMode="auto">
          <a:xfrm>
            <a:off x="6351931" y="2490932"/>
            <a:ext cx="198420" cy="199268"/>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3" name="AutoShape 94"/>
          <p:cNvSpPr>
            <a:spLocks/>
          </p:cNvSpPr>
          <p:nvPr userDrawn="1"/>
        </p:nvSpPr>
        <p:spPr bwMode="auto">
          <a:xfrm>
            <a:off x="6784854" y="248535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4" name="AutoShape 95"/>
          <p:cNvSpPr>
            <a:spLocks/>
          </p:cNvSpPr>
          <p:nvPr userDrawn="1"/>
        </p:nvSpPr>
        <p:spPr bwMode="auto">
          <a:xfrm>
            <a:off x="33695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5" name="AutoShape 96"/>
          <p:cNvSpPr>
            <a:spLocks/>
          </p:cNvSpPr>
          <p:nvPr userDrawn="1"/>
        </p:nvSpPr>
        <p:spPr bwMode="auto">
          <a:xfrm>
            <a:off x="799936" y="285360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6" name="AutoShape 97"/>
          <p:cNvSpPr>
            <a:spLocks/>
          </p:cNvSpPr>
          <p:nvPr userDrawn="1"/>
        </p:nvSpPr>
        <p:spPr bwMode="auto">
          <a:xfrm>
            <a:off x="129319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7" name="AutoShape 98"/>
          <p:cNvSpPr>
            <a:spLocks/>
          </p:cNvSpPr>
          <p:nvPr userDrawn="1"/>
        </p:nvSpPr>
        <p:spPr bwMode="auto">
          <a:xfrm>
            <a:off x="1780084"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8" name="AutoShape 99"/>
          <p:cNvSpPr>
            <a:spLocks/>
          </p:cNvSpPr>
          <p:nvPr userDrawn="1"/>
        </p:nvSpPr>
        <p:spPr bwMode="auto">
          <a:xfrm>
            <a:off x="7221561" y="28591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9" name="AutoShape 100"/>
          <p:cNvSpPr>
            <a:spLocks/>
          </p:cNvSpPr>
          <p:nvPr userDrawn="1"/>
        </p:nvSpPr>
        <p:spPr bwMode="auto">
          <a:xfrm>
            <a:off x="7698886" y="28559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0" name="AutoShape 101"/>
          <p:cNvSpPr>
            <a:spLocks/>
          </p:cNvSpPr>
          <p:nvPr userDrawn="1"/>
        </p:nvSpPr>
        <p:spPr bwMode="auto">
          <a:xfrm>
            <a:off x="341739" y="141536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1" name="AutoShape 102"/>
          <p:cNvSpPr>
            <a:spLocks/>
          </p:cNvSpPr>
          <p:nvPr userDrawn="1"/>
        </p:nvSpPr>
        <p:spPr bwMode="auto">
          <a:xfrm>
            <a:off x="803922"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2" name="AutoShape 103"/>
          <p:cNvSpPr>
            <a:spLocks/>
          </p:cNvSpPr>
          <p:nvPr userDrawn="1"/>
        </p:nvSpPr>
        <p:spPr bwMode="auto">
          <a:xfrm>
            <a:off x="1292402" y="1409789"/>
            <a:ext cx="199216" cy="199268"/>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3" name="AutoShape 104"/>
          <p:cNvSpPr>
            <a:spLocks/>
          </p:cNvSpPr>
          <p:nvPr userDrawn="1"/>
        </p:nvSpPr>
        <p:spPr bwMode="auto">
          <a:xfrm>
            <a:off x="1780084" y="1409789"/>
            <a:ext cx="199216" cy="199268"/>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4" name="AutoShape 105"/>
          <p:cNvSpPr>
            <a:spLocks/>
          </p:cNvSpPr>
          <p:nvPr userDrawn="1"/>
        </p:nvSpPr>
        <p:spPr bwMode="auto">
          <a:xfrm>
            <a:off x="7221561" y="141696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5" name="AutoShape 106"/>
          <p:cNvSpPr>
            <a:spLocks/>
          </p:cNvSpPr>
          <p:nvPr userDrawn="1"/>
        </p:nvSpPr>
        <p:spPr bwMode="auto">
          <a:xfrm>
            <a:off x="7694902" y="141696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6" name="AutoShape 107"/>
          <p:cNvSpPr>
            <a:spLocks/>
          </p:cNvSpPr>
          <p:nvPr userDrawn="1"/>
        </p:nvSpPr>
        <p:spPr bwMode="auto">
          <a:xfrm>
            <a:off x="8183382"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7" name="AutoShape 108"/>
          <p:cNvSpPr>
            <a:spLocks/>
          </p:cNvSpPr>
          <p:nvPr userDrawn="1"/>
        </p:nvSpPr>
        <p:spPr bwMode="auto">
          <a:xfrm>
            <a:off x="8645564"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8" name="AutoShape 109"/>
          <p:cNvSpPr>
            <a:spLocks/>
          </p:cNvSpPr>
          <p:nvPr userDrawn="1"/>
        </p:nvSpPr>
        <p:spPr bwMode="auto">
          <a:xfrm>
            <a:off x="5035794" y="3689683"/>
            <a:ext cx="198420" cy="199268"/>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9" name="AutoShape 110"/>
          <p:cNvSpPr>
            <a:spLocks/>
          </p:cNvSpPr>
          <p:nvPr userDrawn="1"/>
        </p:nvSpPr>
        <p:spPr bwMode="auto">
          <a:xfrm>
            <a:off x="4609758" y="1409789"/>
            <a:ext cx="199216" cy="199268"/>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0" name="AutoShape 111"/>
          <p:cNvSpPr>
            <a:spLocks/>
          </p:cNvSpPr>
          <p:nvPr userDrawn="1"/>
        </p:nvSpPr>
        <p:spPr bwMode="auto">
          <a:xfrm>
            <a:off x="5071941" y="1409789"/>
            <a:ext cx="199216" cy="199268"/>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1" name="AutoShape 112"/>
          <p:cNvSpPr>
            <a:spLocks/>
          </p:cNvSpPr>
          <p:nvPr userDrawn="1"/>
        </p:nvSpPr>
        <p:spPr bwMode="auto">
          <a:xfrm>
            <a:off x="5553248" y="1410586"/>
            <a:ext cx="198420" cy="199268"/>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2" name="AutoShape 113"/>
          <p:cNvSpPr>
            <a:spLocks/>
          </p:cNvSpPr>
          <p:nvPr userDrawn="1"/>
        </p:nvSpPr>
        <p:spPr bwMode="auto">
          <a:xfrm>
            <a:off x="5979560" y="1410586"/>
            <a:ext cx="199216" cy="199268"/>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3" name="AutoShape 114"/>
          <p:cNvSpPr>
            <a:spLocks/>
          </p:cNvSpPr>
          <p:nvPr userDrawn="1"/>
        </p:nvSpPr>
        <p:spPr bwMode="auto">
          <a:xfrm>
            <a:off x="2251804" y="1405761"/>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4" name="AutoShape 115"/>
          <p:cNvSpPr>
            <a:spLocks/>
          </p:cNvSpPr>
          <p:nvPr userDrawn="1"/>
        </p:nvSpPr>
        <p:spPr bwMode="auto">
          <a:xfrm>
            <a:off x="2716378" y="140496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5" name="AutoShape 116"/>
          <p:cNvSpPr>
            <a:spLocks/>
          </p:cNvSpPr>
          <p:nvPr userDrawn="1"/>
        </p:nvSpPr>
        <p:spPr bwMode="auto">
          <a:xfrm>
            <a:off x="3199278" y="1409747"/>
            <a:ext cx="198420" cy="219195"/>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6" name="AutoShape 117"/>
          <p:cNvSpPr>
            <a:spLocks/>
          </p:cNvSpPr>
          <p:nvPr userDrawn="1"/>
        </p:nvSpPr>
        <p:spPr bwMode="auto">
          <a:xfrm>
            <a:off x="3667836" y="1409747"/>
            <a:ext cx="198420" cy="219195"/>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7" name="AutoShape 118"/>
          <p:cNvSpPr>
            <a:spLocks/>
          </p:cNvSpPr>
          <p:nvPr userDrawn="1"/>
        </p:nvSpPr>
        <p:spPr bwMode="auto">
          <a:xfrm>
            <a:off x="4149144" y="1409747"/>
            <a:ext cx="198420" cy="219195"/>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8" name="AutoShape 119"/>
          <p:cNvSpPr>
            <a:spLocks/>
          </p:cNvSpPr>
          <p:nvPr userDrawn="1"/>
        </p:nvSpPr>
        <p:spPr bwMode="auto">
          <a:xfrm>
            <a:off x="5979560"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9" name="AutoShape 120"/>
          <p:cNvSpPr>
            <a:spLocks/>
          </p:cNvSpPr>
          <p:nvPr userDrawn="1"/>
        </p:nvSpPr>
        <p:spPr bwMode="auto">
          <a:xfrm>
            <a:off x="2251804" y="1774050"/>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0" name="AutoShape 121"/>
          <p:cNvSpPr>
            <a:spLocks/>
          </p:cNvSpPr>
          <p:nvPr userDrawn="1"/>
        </p:nvSpPr>
        <p:spPr bwMode="auto">
          <a:xfrm>
            <a:off x="2714783" y="1774848"/>
            <a:ext cx="198420" cy="218319"/>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1" name="AutoShape 122"/>
          <p:cNvSpPr>
            <a:spLocks/>
          </p:cNvSpPr>
          <p:nvPr userDrawn="1"/>
        </p:nvSpPr>
        <p:spPr bwMode="auto">
          <a:xfrm>
            <a:off x="3196090"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2" name="AutoShape 123"/>
          <p:cNvSpPr>
            <a:spLocks/>
          </p:cNvSpPr>
          <p:nvPr userDrawn="1"/>
        </p:nvSpPr>
        <p:spPr bwMode="auto">
          <a:xfrm>
            <a:off x="3643133"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4" name="AutoShape 125"/>
          <p:cNvSpPr>
            <a:spLocks/>
          </p:cNvSpPr>
          <p:nvPr userDrawn="1"/>
        </p:nvSpPr>
        <p:spPr bwMode="auto">
          <a:xfrm>
            <a:off x="6346355" y="1780427"/>
            <a:ext cx="199216" cy="198472"/>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5" name="AutoShape 126"/>
          <p:cNvSpPr>
            <a:spLocks/>
          </p:cNvSpPr>
          <p:nvPr userDrawn="1"/>
        </p:nvSpPr>
        <p:spPr bwMode="auto">
          <a:xfrm>
            <a:off x="6782465"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6" name="AutoShape 127"/>
          <p:cNvSpPr>
            <a:spLocks/>
          </p:cNvSpPr>
          <p:nvPr userDrawn="1"/>
        </p:nvSpPr>
        <p:spPr bwMode="auto">
          <a:xfrm>
            <a:off x="34173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7" name="AutoShape 128"/>
          <p:cNvSpPr>
            <a:spLocks/>
          </p:cNvSpPr>
          <p:nvPr userDrawn="1"/>
        </p:nvSpPr>
        <p:spPr bwMode="auto">
          <a:xfrm>
            <a:off x="80471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8" name="AutoShape 129"/>
          <p:cNvSpPr>
            <a:spLocks/>
          </p:cNvSpPr>
          <p:nvPr userDrawn="1"/>
        </p:nvSpPr>
        <p:spPr bwMode="auto">
          <a:xfrm>
            <a:off x="1291602" y="326850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9" name="AutoShape 130"/>
          <p:cNvSpPr>
            <a:spLocks/>
          </p:cNvSpPr>
          <p:nvPr userDrawn="1"/>
        </p:nvSpPr>
        <p:spPr bwMode="auto">
          <a:xfrm>
            <a:off x="1783271" y="3268503"/>
            <a:ext cx="198420" cy="198472"/>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90" name="AutoShape 131"/>
          <p:cNvSpPr>
            <a:spLocks/>
          </p:cNvSpPr>
          <p:nvPr userDrawn="1"/>
        </p:nvSpPr>
        <p:spPr bwMode="auto">
          <a:xfrm>
            <a:off x="7223952" y="3270097"/>
            <a:ext cx="198420" cy="198472"/>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1" name="AutoShape 132"/>
          <p:cNvSpPr>
            <a:spLocks/>
          </p:cNvSpPr>
          <p:nvPr userDrawn="1"/>
        </p:nvSpPr>
        <p:spPr bwMode="auto">
          <a:xfrm>
            <a:off x="7693308" y="3270895"/>
            <a:ext cx="199216" cy="198472"/>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2" name="AutoShape 133"/>
          <p:cNvSpPr>
            <a:spLocks/>
          </p:cNvSpPr>
          <p:nvPr userDrawn="1"/>
        </p:nvSpPr>
        <p:spPr bwMode="auto">
          <a:xfrm>
            <a:off x="818577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3" name="AutoShape 134"/>
          <p:cNvSpPr>
            <a:spLocks/>
          </p:cNvSpPr>
          <p:nvPr userDrawn="1"/>
        </p:nvSpPr>
        <p:spPr bwMode="auto">
          <a:xfrm>
            <a:off x="864875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4" name="AutoShape 135"/>
          <p:cNvSpPr>
            <a:spLocks/>
          </p:cNvSpPr>
          <p:nvPr userDrawn="1"/>
        </p:nvSpPr>
        <p:spPr bwMode="auto">
          <a:xfrm>
            <a:off x="7240664" y="3689682"/>
            <a:ext cx="199216"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5" name="AutoShape 136"/>
          <p:cNvSpPr>
            <a:spLocks/>
          </p:cNvSpPr>
          <p:nvPr userDrawn="1"/>
        </p:nvSpPr>
        <p:spPr bwMode="auto">
          <a:xfrm>
            <a:off x="4611351" y="3269301"/>
            <a:ext cx="198420"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8" name="Freeform 1"/>
          <p:cNvSpPr>
            <a:spLocks noChangeArrowheads="1"/>
          </p:cNvSpPr>
          <p:nvPr userDrawn="1"/>
        </p:nvSpPr>
        <p:spPr bwMode="auto">
          <a:xfrm>
            <a:off x="5903521" y="4583949"/>
            <a:ext cx="207580" cy="166474"/>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199" name="Freeform 2"/>
          <p:cNvSpPr>
            <a:spLocks noChangeArrowheads="1"/>
          </p:cNvSpPr>
          <p:nvPr userDrawn="1"/>
        </p:nvSpPr>
        <p:spPr bwMode="auto">
          <a:xfrm>
            <a:off x="2249304" y="4575729"/>
            <a:ext cx="115094" cy="187026"/>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0" name="Freeform 3"/>
          <p:cNvSpPr>
            <a:spLocks noChangeArrowheads="1"/>
          </p:cNvSpPr>
          <p:nvPr userDrawn="1"/>
        </p:nvSpPr>
        <p:spPr bwMode="auto">
          <a:xfrm>
            <a:off x="2654187" y="4575729"/>
            <a:ext cx="232241" cy="187026"/>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1" name="Freeform 4"/>
          <p:cNvSpPr>
            <a:spLocks noChangeArrowheads="1"/>
          </p:cNvSpPr>
          <p:nvPr userDrawn="1"/>
        </p:nvSpPr>
        <p:spPr bwMode="auto">
          <a:xfrm>
            <a:off x="1266900" y="4575729"/>
            <a:ext cx="232243" cy="182916"/>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2" name="Freeform 5"/>
          <p:cNvSpPr>
            <a:spLocks noChangeArrowheads="1"/>
          </p:cNvSpPr>
          <p:nvPr userDrawn="1"/>
        </p:nvSpPr>
        <p:spPr bwMode="auto">
          <a:xfrm>
            <a:off x="3120726" y="4555176"/>
            <a:ext cx="224022" cy="224021"/>
          </a:xfrm>
          <a:custGeom>
            <a:avLst/>
            <a:gdLst>
              <a:gd name="T0" fmla="*/ 239 w 480"/>
              <a:gd name="T1" fmla="*/ 0 h 480"/>
              <a:gd name="T2" fmla="*/ 239 w 480"/>
              <a:gd name="T3" fmla="*/ 0 h 480"/>
              <a:gd name="T4" fmla="*/ 0 w 480"/>
              <a:gd name="T5" fmla="*/ 248 h 480"/>
              <a:gd name="T6" fmla="*/ 239 w 480"/>
              <a:gd name="T7" fmla="*/ 479 h 480"/>
              <a:gd name="T8" fmla="*/ 479 w 480"/>
              <a:gd name="T9" fmla="*/ 240 h 480"/>
              <a:gd name="T10" fmla="*/ 239 w 480"/>
              <a:gd name="T11" fmla="*/ 0 h 480"/>
              <a:gd name="T12" fmla="*/ 239 w 480"/>
              <a:gd name="T13" fmla="*/ 426 h 480"/>
              <a:gd name="T14" fmla="*/ 239 w 480"/>
              <a:gd name="T15" fmla="*/ 426 h 480"/>
              <a:gd name="T16" fmla="*/ 53 w 480"/>
              <a:gd name="T17" fmla="*/ 248 h 480"/>
              <a:gd name="T18" fmla="*/ 239 w 480"/>
              <a:gd name="T19" fmla="*/ 53 h 480"/>
              <a:gd name="T20" fmla="*/ 426 w 480"/>
              <a:gd name="T21" fmla="*/ 240 h 480"/>
              <a:gd name="T22" fmla="*/ 239 w 480"/>
              <a:gd name="T23" fmla="*/ 426 h 480"/>
              <a:gd name="T24" fmla="*/ 123 w 480"/>
              <a:gd name="T25" fmla="*/ 354 h 480"/>
              <a:gd name="T26" fmla="*/ 123 w 480"/>
              <a:gd name="T27" fmla="*/ 354 h 480"/>
              <a:gd name="T28" fmla="*/ 283 w 480"/>
              <a:gd name="T29" fmla="*/ 293 h 480"/>
              <a:gd name="T30" fmla="*/ 354 w 480"/>
              <a:gd name="T31" fmla="*/ 124 h 480"/>
              <a:gd name="T32" fmla="*/ 186 w 480"/>
              <a:gd name="T33" fmla="*/ 195 h 480"/>
              <a:gd name="T34" fmla="*/ 123 w 480"/>
              <a:gd name="T35" fmla="*/ 354 h 480"/>
              <a:gd name="T36" fmla="*/ 213 w 480"/>
              <a:gd name="T37" fmla="*/ 213 h 480"/>
              <a:gd name="T38" fmla="*/ 213 w 480"/>
              <a:gd name="T39" fmla="*/ 213 h 480"/>
              <a:gd name="T40" fmla="*/ 310 w 480"/>
              <a:gd name="T41" fmla="*/ 169 h 480"/>
              <a:gd name="T42" fmla="*/ 266 w 480"/>
              <a:gd name="T43" fmla="*/ 266 h 480"/>
              <a:gd name="T44" fmla="*/ 213 w 480"/>
              <a:gd name="T45" fmla="*/ 266 h 480"/>
              <a:gd name="T46" fmla="*/ 213 w 480"/>
              <a:gd name="T47"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80">
                <a:moveTo>
                  <a:pt x="239" y="0"/>
                </a:moveTo>
                <a:lnTo>
                  <a:pt x="239" y="0"/>
                </a:lnTo>
                <a:cubicBezTo>
                  <a:pt x="107" y="9"/>
                  <a:pt x="0" y="115"/>
                  <a:pt x="0" y="248"/>
                </a:cubicBezTo>
                <a:cubicBezTo>
                  <a:pt x="0" y="372"/>
                  <a:pt x="107" y="479"/>
                  <a:pt x="239" y="479"/>
                </a:cubicBezTo>
                <a:cubicBezTo>
                  <a:pt x="372" y="479"/>
                  <a:pt x="479" y="372"/>
                  <a:pt x="479" y="240"/>
                </a:cubicBezTo>
                <a:cubicBezTo>
                  <a:pt x="479" y="107"/>
                  <a:pt x="363" y="0"/>
                  <a:pt x="239" y="0"/>
                </a:cubicBezTo>
                <a:close/>
                <a:moveTo>
                  <a:pt x="239" y="426"/>
                </a:moveTo>
                <a:lnTo>
                  <a:pt x="239" y="426"/>
                </a:lnTo>
                <a:cubicBezTo>
                  <a:pt x="142" y="434"/>
                  <a:pt x="53" y="346"/>
                  <a:pt x="53" y="248"/>
                </a:cubicBezTo>
                <a:cubicBezTo>
                  <a:pt x="53" y="142"/>
                  <a:pt x="133" y="53"/>
                  <a:pt x="239" y="53"/>
                </a:cubicBezTo>
                <a:cubicBezTo>
                  <a:pt x="336" y="53"/>
                  <a:pt x="426" y="133"/>
                  <a:pt x="426" y="240"/>
                </a:cubicBezTo>
                <a:cubicBezTo>
                  <a:pt x="426" y="346"/>
                  <a:pt x="345" y="426"/>
                  <a:pt x="239" y="426"/>
                </a:cubicBezTo>
                <a:close/>
                <a:moveTo>
                  <a:pt x="123" y="354"/>
                </a:moveTo>
                <a:lnTo>
                  <a:pt x="123" y="354"/>
                </a:lnTo>
                <a:cubicBezTo>
                  <a:pt x="123" y="354"/>
                  <a:pt x="239" y="337"/>
                  <a:pt x="283" y="293"/>
                </a:cubicBezTo>
                <a:cubicBezTo>
                  <a:pt x="336" y="240"/>
                  <a:pt x="354" y="124"/>
                  <a:pt x="354" y="124"/>
                </a:cubicBezTo>
                <a:cubicBezTo>
                  <a:pt x="354" y="124"/>
                  <a:pt x="239" y="142"/>
                  <a:pt x="186" y="195"/>
                </a:cubicBezTo>
                <a:cubicBezTo>
                  <a:pt x="142" y="240"/>
                  <a:pt x="123" y="354"/>
                  <a:pt x="123" y="354"/>
                </a:cubicBezTo>
                <a:close/>
                <a:moveTo>
                  <a:pt x="213" y="213"/>
                </a:moveTo>
                <a:lnTo>
                  <a:pt x="213" y="213"/>
                </a:lnTo>
                <a:cubicBezTo>
                  <a:pt x="239" y="195"/>
                  <a:pt x="274" y="178"/>
                  <a:pt x="310" y="169"/>
                </a:cubicBezTo>
                <a:cubicBezTo>
                  <a:pt x="301" y="204"/>
                  <a:pt x="283" y="248"/>
                  <a:pt x="266" y="266"/>
                </a:cubicBezTo>
                <a:cubicBezTo>
                  <a:pt x="248" y="275"/>
                  <a:pt x="230" y="275"/>
                  <a:pt x="213" y="266"/>
                </a:cubicBezTo>
                <a:cubicBezTo>
                  <a:pt x="204" y="248"/>
                  <a:pt x="204" y="231"/>
                  <a:pt x="213"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3" name="Freeform 6"/>
          <p:cNvSpPr>
            <a:spLocks noChangeArrowheads="1"/>
          </p:cNvSpPr>
          <p:nvPr userDrawn="1"/>
        </p:nvSpPr>
        <p:spPr bwMode="auto">
          <a:xfrm>
            <a:off x="3595487" y="4563397"/>
            <a:ext cx="207579" cy="203468"/>
          </a:xfrm>
          <a:custGeom>
            <a:avLst/>
            <a:gdLst>
              <a:gd name="T0" fmla="*/ 425 w 444"/>
              <a:gd name="T1" fmla="*/ 17 h 435"/>
              <a:gd name="T2" fmla="*/ 425 w 444"/>
              <a:gd name="T3" fmla="*/ 17 h 435"/>
              <a:gd name="T4" fmla="*/ 345 w 444"/>
              <a:gd name="T5" fmla="*/ 35 h 435"/>
              <a:gd name="T6" fmla="*/ 0 w 444"/>
              <a:gd name="T7" fmla="*/ 222 h 435"/>
              <a:gd name="T8" fmla="*/ 195 w 444"/>
              <a:gd name="T9" fmla="*/ 248 h 435"/>
              <a:gd name="T10" fmla="*/ 221 w 444"/>
              <a:gd name="T11" fmla="*/ 434 h 435"/>
              <a:gd name="T12" fmla="*/ 399 w 444"/>
              <a:gd name="T13" fmla="*/ 89 h 435"/>
              <a:gd name="T14" fmla="*/ 425 w 444"/>
              <a:gd name="T15" fmla="*/ 17 h 435"/>
              <a:gd name="T16" fmla="*/ 381 w 444"/>
              <a:gd name="T17" fmla="*/ 62 h 435"/>
              <a:gd name="T18" fmla="*/ 381 w 444"/>
              <a:gd name="T19" fmla="*/ 62 h 435"/>
              <a:gd name="T20" fmla="*/ 239 w 444"/>
              <a:gd name="T21" fmla="*/ 319 h 435"/>
              <a:gd name="T22" fmla="*/ 230 w 444"/>
              <a:gd name="T23" fmla="*/ 204 h 435"/>
              <a:gd name="T24" fmla="*/ 381 w 444"/>
              <a:gd name="T25" fmla="*/ 6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4" name="Freeform 7"/>
          <p:cNvSpPr>
            <a:spLocks noChangeArrowheads="1"/>
          </p:cNvSpPr>
          <p:nvPr userDrawn="1"/>
        </p:nvSpPr>
        <p:spPr bwMode="auto">
          <a:xfrm>
            <a:off x="4990994" y="4563397"/>
            <a:ext cx="180861" cy="207579"/>
          </a:xfrm>
          <a:custGeom>
            <a:avLst/>
            <a:gdLst>
              <a:gd name="T0" fmla="*/ 319 w 390"/>
              <a:gd name="T1" fmla="*/ 301 h 444"/>
              <a:gd name="T2" fmla="*/ 319 w 390"/>
              <a:gd name="T3" fmla="*/ 301 h 444"/>
              <a:gd name="T4" fmla="*/ 274 w 390"/>
              <a:gd name="T5" fmla="*/ 310 h 444"/>
              <a:gd name="T6" fmla="*/ 142 w 390"/>
              <a:gd name="T7" fmla="*/ 239 h 444"/>
              <a:gd name="T8" fmla="*/ 142 w 390"/>
              <a:gd name="T9" fmla="*/ 222 h 444"/>
              <a:gd name="T10" fmla="*/ 142 w 390"/>
              <a:gd name="T11" fmla="*/ 213 h 444"/>
              <a:gd name="T12" fmla="*/ 274 w 390"/>
              <a:gd name="T13" fmla="*/ 133 h 444"/>
              <a:gd name="T14" fmla="*/ 319 w 390"/>
              <a:gd name="T15" fmla="*/ 151 h 444"/>
              <a:gd name="T16" fmla="*/ 389 w 390"/>
              <a:gd name="T17" fmla="*/ 70 h 444"/>
              <a:gd name="T18" fmla="*/ 319 w 390"/>
              <a:gd name="T19" fmla="*/ 0 h 444"/>
              <a:gd name="T20" fmla="*/ 248 w 390"/>
              <a:gd name="T21" fmla="*/ 70 h 444"/>
              <a:gd name="T22" fmla="*/ 248 w 390"/>
              <a:gd name="T23" fmla="*/ 89 h 444"/>
              <a:gd name="T24" fmla="*/ 115 w 390"/>
              <a:gd name="T25" fmla="*/ 169 h 444"/>
              <a:gd name="T26" fmla="*/ 70 w 390"/>
              <a:gd name="T27" fmla="*/ 151 h 444"/>
              <a:gd name="T28" fmla="*/ 0 w 390"/>
              <a:gd name="T29" fmla="*/ 222 h 444"/>
              <a:gd name="T30" fmla="*/ 70 w 390"/>
              <a:gd name="T31" fmla="*/ 301 h 444"/>
              <a:gd name="T32" fmla="*/ 115 w 390"/>
              <a:gd name="T33" fmla="*/ 283 h 444"/>
              <a:gd name="T34" fmla="*/ 248 w 390"/>
              <a:gd name="T35" fmla="*/ 363 h 444"/>
              <a:gd name="T36" fmla="*/ 248 w 390"/>
              <a:gd name="T37" fmla="*/ 372 h 444"/>
              <a:gd name="T38" fmla="*/ 319 w 390"/>
              <a:gd name="T39" fmla="*/ 443 h 444"/>
              <a:gd name="T40" fmla="*/ 389 w 390"/>
              <a:gd name="T41" fmla="*/ 372 h 444"/>
              <a:gd name="T42" fmla="*/ 319 w 390"/>
              <a:gd name="T43" fmla="*/ 3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5" name="Freeform 8"/>
          <p:cNvSpPr>
            <a:spLocks noChangeArrowheads="1"/>
          </p:cNvSpPr>
          <p:nvPr userDrawn="1"/>
        </p:nvSpPr>
        <p:spPr bwMode="auto">
          <a:xfrm>
            <a:off x="342042" y="4563397"/>
            <a:ext cx="232243" cy="207579"/>
          </a:xfrm>
          <a:custGeom>
            <a:avLst/>
            <a:gdLst>
              <a:gd name="T0" fmla="*/ 310 w 497"/>
              <a:gd name="T1" fmla="*/ 336 h 444"/>
              <a:gd name="T2" fmla="*/ 310 w 497"/>
              <a:gd name="T3" fmla="*/ 336 h 444"/>
              <a:gd name="T4" fmla="*/ 221 w 497"/>
              <a:gd name="T5" fmla="*/ 257 h 444"/>
              <a:gd name="T6" fmla="*/ 248 w 497"/>
              <a:gd name="T7" fmla="*/ 195 h 444"/>
              <a:gd name="T8" fmla="*/ 274 w 497"/>
              <a:gd name="T9" fmla="*/ 151 h 444"/>
              <a:gd name="T10" fmla="*/ 266 w 497"/>
              <a:gd name="T11" fmla="*/ 133 h 444"/>
              <a:gd name="T12" fmla="*/ 274 w 497"/>
              <a:gd name="T13" fmla="*/ 89 h 444"/>
              <a:gd name="T14" fmla="*/ 177 w 497"/>
              <a:gd name="T15" fmla="*/ 0 h 444"/>
              <a:gd name="T16" fmla="*/ 70 w 497"/>
              <a:gd name="T17" fmla="*/ 89 h 444"/>
              <a:gd name="T18" fmla="*/ 79 w 497"/>
              <a:gd name="T19" fmla="*/ 133 h 444"/>
              <a:gd name="T20" fmla="*/ 70 w 497"/>
              <a:gd name="T21" fmla="*/ 151 h 444"/>
              <a:gd name="T22" fmla="*/ 97 w 497"/>
              <a:gd name="T23" fmla="*/ 195 h 444"/>
              <a:gd name="T24" fmla="*/ 123 w 497"/>
              <a:gd name="T25" fmla="*/ 257 h 444"/>
              <a:gd name="T26" fmla="*/ 35 w 497"/>
              <a:gd name="T27" fmla="*/ 336 h 444"/>
              <a:gd name="T28" fmla="*/ 0 w 497"/>
              <a:gd name="T29" fmla="*/ 345 h 444"/>
              <a:gd name="T30" fmla="*/ 0 w 497"/>
              <a:gd name="T31" fmla="*/ 443 h 444"/>
              <a:gd name="T32" fmla="*/ 398 w 497"/>
              <a:gd name="T33" fmla="*/ 443 h 444"/>
              <a:gd name="T34" fmla="*/ 398 w 497"/>
              <a:gd name="T35" fmla="*/ 399 h 444"/>
              <a:gd name="T36" fmla="*/ 310 w 497"/>
              <a:gd name="T37" fmla="*/ 336 h 444"/>
              <a:gd name="T38" fmla="*/ 425 w 497"/>
              <a:gd name="T39" fmla="*/ 195 h 444"/>
              <a:gd name="T40" fmla="*/ 425 w 497"/>
              <a:gd name="T41" fmla="*/ 195 h 444"/>
              <a:gd name="T42" fmla="*/ 425 w 497"/>
              <a:gd name="T43" fmla="*/ 124 h 444"/>
              <a:gd name="T44" fmla="*/ 372 w 497"/>
              <a:gd name="T45" fmla="*/ 124 h 444"/>
              <a:gd name="T46" fmla="*/ 372 w 497"/>
              <a:gd name="T47" fmla="*/ 195 h 444"/>
              <a:gd name="T48" fmla="*/ 301 w 497"/>
              <a:gd name="T49" fmla="*/ 195 h 444"/>
              <a:gd name="T50" fmla="*/ 301 w 497"/>
              <a:gd name="T51" fmla="*/ 248 h 444"/>
              <a:gd name="T52" fmla="*/ 372 w 497"/>
              <a:gd name="T53" fmla="*/ 248 h 444"/>
              <a:gd name="T54" fmla="*/ 372 w 497"/>
              <a:gd name="T55" fmla="*/ 319 h 444"/>
              <a:gd name="T56" fmla="*/ 425 w 497"/>
              <a:gd name="T57" fmla="*/ 319 h 444"/>
              <a:gd name="T58" fmla="*/ 425 w 497"/>
              <a:gd name="T59" fmla="*/ 248 h 444"/>
              <a:gd name="T60" fmla="*/ 496 w 497"/>
              <a:gd name="T61" fmla="*/ 248 h 444"/>
              <a:gd name="T62" fmla="*/ 496 w 497"/>
              <a:gd name="T63" fmla="*/ 195 h 444"/>
              <a:gd name="T64" fmla="*/ 425 w 497"/>
              <a:gd name="T65" fmla="*/ 19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6" name="Freeform 9"/>
          <p:cNvSpPr>
            <a:spLocks noChangeArrowheads="1"/>
          </p:cNvSpPr>
          <p:nvPr userDrawn="1"/>
        </p:nvSpPr>
        <p:spPr bwMode="auto">
          <a:xfrm>
            <a:off x="4057915" y="4567508"/>
            <a:ext cx="199359" cy="199357"/>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7" name="Freeform 11"/>
          <p:cNvSpPr>
            <a:spLocks noChangeArrowheads="1"/>
          </p:cNvSpPr>
          <p:nvPr userDrawn="1"/>
        </p:nvSpPr>
        <p:spPr bwMode="auto">
          <a:xfrm>
            <a:off x="7771062" y="4594897"/>
            <a:ext cx="195247" cy="195248"/>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328 w 418"/>
              <a:gd name="T13" fmla="*/ 177 h 417"/>
              <a:gd name="T14" fmla="*/ 328 w 418"/>
              <a:gd name="T15" fmla="*/ 177 h 417"/>
              <a:gd name="T16" fmla="*/ 328 w 418"/>
              <a:gd name="T17" fmla="*/ 230 h 417"/>
              <a:gd name="T18" fmla="*/ 80 w 418"/>
              <a:gd name="T19" fmla="*/ 230 h 417"/>
              <a:gd name="T20" fmla="*/ 80 w 418"/>
              <a:gd name="T21" fmla="*/ 177 h 417"/>
              <a:gd name="T22" fmla="*/ 328 w 418"/>
              <a:gd name="T23" fmla="*/ 17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7">
                <a:moveTo>
                  <a:pt x="204" y="0"/>
                </a:moveTo>
                <a:lnTo>
                  <a:pt x="204" y="0"/>
                </a:lnTo>
                <a:cubicBezTo>
                  <a:pt x="89" y="0"/>
                  <a:pt x="0" y="88"/>
                  <a:pt x="0" y="204"/>
                </a:cubicBezTo>
                <a:cubicBezTo>
                  <a:pt x="0" y="319"/>
                  <a:pt x="89" y="416"/>
                  <a:pt x="204" y="416"/>
                </a:cubicBezTo>
                <a:cubicBezTo>
                  <a:pt x="319" y="416"/>
                  <a:pt x="417" y="319"/>
                  <a:pt x="417" y="204"/>
                </a:cubicBezTo>
                <a:cubicBezTo>
                  <a:pt x="417" y="88"/>
                  <a:pt x="319" y="0"/>
                  <a:pt x="204" y="0"/>
                </a:cubicBezTo>
                <a:close/>
                <a:moveTo>
                  <a:pt x="328" y="177"/>
                </a:moveTo>
                <a:lnTo>
                  <a:pt x="328" y="177"/>
                </a:lnTo>
                <a:cubicBezTo>
                  <a:pt x="328" y="230"/>
                  <a:pt x="328" y="230"/>
                  <a:pt x="328" y="230"/>
                </a:cubicBezTo>
                <a:cubicBezTo>
                  <a:pt x="80" y="230"/>
                  <a:pt x="80" y="230"/>
                  <a:pt x="80" y="230"/>
                </a:cubicBezTo>
                <a:cubicBezTo>
                  <a:pt x="80" y="177"/>
                  <a:pt x="80" y="177"/>
                  <a:pt x="80" y="177"/>
                </a:cubicBezTo>
                <a:lnTo>
                  <a:pt x="32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8" name="Freeform 12"/>
          <p:cNvSpPr>
            <a:spLocks noChangeArrowheads="1"/>
          </p:cNvSpPr>
          <p:nvPr userDrawn="1"/>
        </p:nvSpPr>
        <p:spPr bwMode="auto">
          <a:xfrm>
            <a:off x="1725219" y="5049105"/>
            <a:ext cx="215799" cy="215799"/>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9" name="Freeform 13"/>
          <p:cNvSpPr>
            <a:spLocks noChangeArrowheads="1"/>
          </p:cNvSpPr>
          <p:nvPr userDrawn="1"/>
        </p:nvSpPr>
        <p:spPr bwMode="auto">
          <a:xfrm>
            <a:off x="1755993" y="4524035"/>
            <a:ext cx="108928" cy="232241"/>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0" name="Freeform 15"/>
          <p:cNvSpPr>
            <a:spLocks noChangeArrowheads="1"/>
          </p:cNvSpPr>
          <p:nvPr userDrawn="1"/>
        </p:nvSpPr>
        <p:spPr bwMode="auto">
          <a:xfrm>
            <a:off x="7277604" y="5049105"/>
            <a:ext cx="195248" cy="195247"/>
          </a:xfrm>
          <a:custGeom>
            <a:avLst/>
            <a:gdLst>
              <a:gd name="T0" fmla="*/ 213 w 417"/>
              <a:gd name="T1" fmla="*/ 0 h 417"/>
              <a:gd name="T2" fmla="*/ 213 w 417"/>
              <a:gd name="T3" fmla="*/ 0 h 417"/>
              <a:gd name="T4" fmla="*/ 0 w 417"/>
              <a:gd name="T5" fmla="*/ 204 h 417"/>
              <a:gd name="T6" fmla="*/ 213 w 417"/>
              <a:gd name="T7" fmla="*/ 416 h 417"/>
              <a:gd name="T8" fmla="*/ 416 w 417"/>
              <a:gd name="T9" fmla="*/ 204 h 417"/>
              <a:gd name="T10" fmla="*/ 213 w 417"/>
              <a:gd name="T11" fmla="*/ 0 h 417"/>
              <a:gd name="T12" fmla="*/ 257 w 417"/>
              <a:gd name="T13" fmla="*/ 204 h 417"/>
              <a:gd name="T14" fmla="*/ 257 w 417"/>
              <a:gd name="T15" fmla="*/ 204 h 417"/>
              <a:gd name="T16" fmla="*/ 328 w 417"/>
              <a:gd name="T17" fmla="*/ 284 h 417"/>
              <a:gd name="T18" fmla="*/ 284 w 417"/>
              <a:gd name="T19" fmla="*/ 328 h 417"/>
              <a:gd name="T20" fmla="*/ 213 w 417"/>
              <a:gd name="T21" fmla="*/ 248 h 417"/>
              <a:gd name="T22" fmla="*/ 132 w 417"/>
              <a:gd name="T23" fmla="*/ 328 h 417"/>
              <a:gd name="T24" fmla="*/ 88 w 417"/>
              <a:gd name="T25" fmla="*/ 284 h 417"/>
              <a:gd name="T26" fmla="*/ 168 w 417"/>
              <a:gd name="T27" fmla="*/ 204 h 417"/>
              <a:gd name="T28" fmla="*/ 88 w 417"/>
              <a:gd name="T29" fmla="*/ 134 h 417"/>
              <a:gd name="T30" fmla="*/ 132 w 417"/>
              <a:gd name="T31" fmla="*/ 89 h 417"/>
              <a:gd name="T32" fmla="*/ 213 w 417"/>
              <a:gd name="T33" fmla="*/ 159 h 417"/>
              <a:gd name="T34" fmla="*/ 284 w 417"/>
              <a:gd name="T35" fmla="*/ 89 h 417"/>
              <a:gd name="T36" fmla="*/ 328 w 417"/>
              <a:gd name="T37" fmla="*/ 134 h 417"/>
              <a:gd name="T38" fmla="*/ 257 w 417"/>
              <a:gd name="T39" fmla="*/ 2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7" h="417">
                <a:moveTo>
                  <a:pt x="213" y="0"/>
                </a:moveTo>
                <a:lnTo>
                  <a:pt x="213" y="0"/>
                </a:lnTo>
                <a:cubicBezTo>
                  <a:pt x="97" y="0"/>
                  <a:pt x="0" y="89"/>
                  <a:pt x="0" y="204"/>
                </a:cubicBezTo>
                <a:cubicBezTo>
                  <a:pt x="0" y="319"/>
                  <a:pt x="97" y="416"/>
                  <a:pt x="213" y="416"/>
                </a:cubicBezTo>
                <a:cubicBezTo>
                  <a:pt x="328" y="416"/>
                  <a:pt x="416" y="319"/>
                  <a:pt x="416" y="204"/>
                </a:cubicBezTo>
                <a:cubicBezTo>
                  <a:pt x="416" y="89"/>
                  <a:pt x="328" y="0"/>
                  <a:pt x="213" y="0"/>
                </a:cubicBezTo>
                <a:close/>
                <a:moveTo>
                  <a:pt x="257" y="204"/>
                </a:moveTo>
                <a:lnTo>
                  <a:pt x="257" y="204"/>
                </a:lnTo>
                <a:cubicBezTo>
                  <a:pt x="328" y="284"/>
                  <a:pt x="328" y="284"/>
                  <a:pt x="328" y="284"/>
                </a:cubicBezTo>
                <a:cubicBezTo>
                  <a:pt x="284" y="328"/>
                  <a:pt x="284" y="328"/>
                  <a:pt x="284" y="328"/>
                </a:cubicBezTo>
                <a:cubicBezTo>
                  <a:pt x="213" y="248"/>
                  <a:pt x="213" y="248"/>
                  <a:pt x="213" y="248"/>
                </a:cubicBezTo>
                <a:cubicBezTo>
                  <a:pt x="132" y="328"/>
                  <a:pt x="132" y="328"/>
                  <a:pt x="132" y="328"/>
                </a:cubicBezTo>
                <a:cubicBezTo>
                  <a:pt x="88" y="284"/>
                  <a:pt x="88" y="284"/>
                  <a:pt x="88" y="284"/>
                </a:cubicBezTo>
                <a:cubicBezTo>
                  <a:pt x="168" y="204"/>
                  <a:pt x="168" y="204"/>
                  <a:pt x="168" y="204"/>
                </a:cubicBezTo>
                <a:cubicBezTo>
                  <a:pt x="88" y="134"/>
                  <a:pt x="88" y="134"/>
                  <a:pt x="88" y="134"/>
                </a:cubicBezTo>
                <a:cubicBezTo>
                  <a:pt x="132" y="89"/>
                  <a:pt x="132" y="89"/>
                  <a:pt x="132" y="89"/>
                </a:cubicBezTo>
                <a:cubicBezTo>
                  <a:pt x="213" y="159"/>
                  <a:pt x="213" y="159"/>
                  <a:pt x="213" y="159"/>
                </a:cubicBezTo>
                <a:cubicBezTo>
                  <a:pt x="284" y="89"/>
                  <a:pt x="284" y="89"/>
                  <a:pt x="284" y="89"/>
                </a:cubicBezTo>
                <a:cubicBezTo>
                  <a:pt x="328" y="134"/>
                  <a:pt x="328" y="134"/>
                  <a:pt x="328" y="134"/>
                </a:cubicBezTo>
                <a:lnTo>
                  <a:pt x="257"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1" name="Freeform 17"/>
          <p:cNvSpPr>
            <a:spLocks noChangeArrowheads="1"/>
          </p:cNvSpPr>
          <p:nvPr userDrawn="1"/>
        </p:nvSpPr>
        <p:spPr bwMode="auto">
          <a:xfrm>
            <a:off x="3591376" y="5025825"/>
            <a:ext cx="215799" cy="215799"/>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2" name="Freeform 18"/>
          <p:cNvSpPr>
            <a:spLocks noChangeArrowheads="1"/>
          </p:cNvSpPr>
          <p:nvPr userDrawn="1"/>
        </p:nvSpPr>
        <p:spPr bwMode="auto">
          <a:xfrm>
            <a:off x="8235346" y="5077879"/>
            <a:ext cx="133592" cy="137700"/>
          </a:xfrm>
          <a:custGeom>
            <a:avLst/>
            <a:gdLst>
              <a:gd name="T0" fmla="*/ 265 w 285"/>
              <a:gd name="T1" fmla="*/ 125 h 294"/>
              <a:gd name="T2" fmla="*/ 265 w 285"/>
              <a:gd name="T3" fmla="*/ 125 h 294"/>
              <a:gd name="T4" fmla="*/ 168 w 285"/>
              <a:gd name="T5" fmla="*/ 125 h 294"/>
              <a:gd name="T6" fmla="*/ 168 w 285"/>
              <a:gd name="T7" fmla="*/ 18 h 294"/>
              <a:gd name="T8" fmla="*/ 141 w 285"/>
              <a:gd name="T9" fmla="*/ 0 h 294"/>
              <a:gd name="T10" fmla="*/ 115 w 285"/>
              <a:gd name="T11" fmla="*/ 18 h 294"/>
              <a:gd name="T12" fmla="*/ 115 w 285"/>
              <a:gd name="T13" fmla="*/ 125 h 294"/>
              <a:gd name="T14" fmla="*/ 9 w 285"/>
              <a:gd name="T15" fmla="*/ 125 h 294"/>
              <a:gd name="T16" fmla="*/ 0 w 285"/>
              <a:gd name="T17" fmla="*/ 142 h 294"/>
              <a:gd name="T18" fmla="*/ 9 w 285"/>
              <a:gd name="T19" fmla="*/ 169 h 294"/>
              <a:gd name="T20" fmla="*/ 115 w 285"/>
              <a:gd name="T21" fmla="*/ 169 h 294"/>
              <a:gd name="T22" fmla="*/ 115 w 285"/>
              <a:gd name="T23" fmla="*/ 275 h 294"/>
              <a:gd name="T24" fmla="*/ 141 w 285"/>
              <a:gd name="T25" fmla="*/ 293 h 294"/>
              <a:gd name="T26" fmla="*/ 168 w 285"/>
              <a:gd name="T27" fmla="*/ 275 h 294"/>
              <a:gd name="T28" fmla="*/ 168 w 285"/>
              <a:gd name="T29" fmla="*/ 169 h 294"/>
              <a:gd name="T30" fmla="*/ 265 w 285"/>
              <a:gd name="T31" fmla="*/ 169 h 294"/>
              <a:gd name="T32" fmla="*/ 284 w 285"/>
              <a:gd name="T33" fmla="*/ 142 h 294"/>
              <a:gd name="T34" fmla="*/ 265 w 285"/>
              <a:gd name="T35" fmla="*/ 1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3" name="Freeform 19"/>
          <p:cNvSpPr>
            <a:spLocks noChangeArrowheads="1"/>
          </p:cNvSpPr>
          <p:nvPr userDrawn="1"/>
        </p:nvSpPr>
        <p:spPr bwMode="auto">
          <a:xfrm>
            <a:off x="7772917" y="5135426"/>
            <a:ext cx="131535" cy="20552"/>
          </a:xfrm>
          <a:custGeom>
            <a:avLst/>
            <a:gdLst>
              <a:gd name="T0" fmla="*/ 265 w 283"/>
              <a:gd name="T1" fmla="*/ 0 h 45"/>
              <a:gd name="T2" fmla="*/ 265 w 283"/>
              <a:gd name="T3" fmla="*/ 0 h 45"/>
              <a:gd name="T4" fmla="*/ 9 w 283"/>
              <a:gd name="T5" fmla="*/ 0 h 45"/>
              <a:gd name="T6" fmla="*/ 0 w 283"/>
              <a:gd name="T7" fmla="*/ 17 h 45"/>
              <a:gd name="T8" fmla="*/ 9 w 283"/>
              <a:gd name="T9" fmla="*/ 44 h 45"/>
              <a:gd name="T10" fmla="*/ 265 w 283"/>
              <a:gd name="T11" fmla="*/ 44 h 45"/>
              <a:gd name="T12" fmla="*/ 282 w 283"/>
              <a:gd name="T13" fmla="*/ 17 h 45"/>
              <a:gd name="T14" fmla="*/ 265 w 283"/>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45">
                <a:moveTo>
                  <a:pt x="265" y="0"/>
                </a:moveTo>
                <a:lnTo>
                  <a:pt x="265" y="0"/>
                </a:lnTo>
                <a:cubicBezTo>
                  <a:pt x="9" y="0"/>
                  <a:pt x="9" y="0"/>
                  <a:pt x="9" y="0"/>
                </a:cubicBezTo>
                <a:cubicBezTo>
                  <a:pt x="0" y="0"/>
                  <a:pt x="0" y="8"/>
                  <a:pt x="0" y="17"/>
                </a:cubicBezTo>
                <a:cubicBezTo>
                  <a:pt x="0" y="35"/>
                  <a:pt x="0" y="44"/>
                  <a:pt x="9" y="44"/>
                </a:cubicBezTo>
                <a:cubicBezTo>
                  <a:pt x="265" y="44"/>
                  <a:pt x="265" y="44"/>
                  <a:pt x="265" y="44"/>
                </a:cubicBezTo>
                <a:cubicBezTo>
                  <a:pt x="282" y="44"/>
                  <a:pt x="282" y="35"/>
                  <a:pt x="282" y="17"/>
                </a:cubicBezTo>
                <a:cubicBezTo>
                  <a:pt x="282" y="8"/>
                  <a:pt x="282" y="0"/>
                  <a:pt x="26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4" name="Freeform 20"/>
          <p:cNvSpPr>
            <a:spLocks noChangeArrowheads="1"/>
          </p:cNvSpPr>
          <p:nvPr userDrawn="1"/>
        </p:nvSpPr>
        <p:spPr bwMode="auto">
          <a:xfrm>
            <a:off x="1269871" y="3571507"/>
            <a:ext cx="232243" cy="236352"/>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8" name="Freeform 24"/>
          <p:cNvSpPr>
            <a:spLocks noChangeArrowheads="1"/>
          </p:cNvSpPr>
          <p:nvPr userDrawn="1"/>
        </p:nvSpPr>
        <p:spPr bwMode="auto">
          <a:xfrm>
            <a:off x="8622704" y="2519535"/>
            <a:ext cx="232241" cy="184972"/>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9" name="Freeform 25"/>
          <p:cNvSpPr>
            <a:spLocks noChangeArrowheads="1"/>
          </p:cNvSpPr>
          <p:nvPr userDrawn="1"/>
        </p:nvSpPr>
        <p:spPr bwMode="auto">
          <a:xfrm>
            <a:off x="2813993" y="4035201"/>
            <a:ext cx="160308" cy="224021"/>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0" name="Freeform 26"/>
          <p:cNvSpPr>
            <a:spLocks noChangeArrowheads="1"/>
          </p:cNvSpPr>
          <p:nvPr userDrawn="1"/>
        </p:nvSpPr>
        <p:spPr bwMode="auto">
          <a:xfrm>
            <a:off x="790993" y="2461469"/>
            <a:ext cx="199357" cy="203468"/>
          </a:xfrm>
          <a:custGeom>
            <a:avLst/>
            <a:gdLst>
              <a:gd name="T0" fmla="*/ 256 w 426"/>
              <a:gd name="T1" fmla="*/ 265 h 435"/>
              <a:gd name="T2" fmla="*/ 256 w 426"/>
              <a:gd name="T3" fmla="*/ 265 h 435"/>
              <a:gd name="T4" fmla="*/ 0 w 426"/>
              <a:gd name="T5" fmla="*/ 301 h 435"/>
              <a:gd name="T6" fmla="*/ 35 w 426"/>
              <a:gd name="T7" fmla="*/ 345 h 435"/>
              <a:gd name="T8" fmla="*/ 346 w 426"/>
              <a:gd name="T9" fmla="*/ 345 h 435"/>
              <a:gd name="T10" fmla="*/ 346 w 426"/>
              <a:gd name="T11" fmla="*/ 35 h 435"/>
              <a:gd name="T12" fmla="*/ 292 w 426"/>
              <a:gd name="T13" fmla="*/ 0 h 435"/>
              <a:gd name="T14" fmla="*/ 256 w 426"/>
              <a:gd name="T15" fmla="*/ 265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35">
                <a:moveTo>
                  <a:pt x="256" y="265"/>
                </a:moveTo>
                <a:lnTo>
                  <a:pt x="256" y="265"/>
                </a:lnTo>
                <a:cubicBezTo>
                  <a:pt x="186" y="336"/>
                  <a:pt x="80" y="345"/>
                  <a:pt x="0" y="301"/>
                </a:cubicBezTo>
                <a:cubicBezTo>
                  <a:pt x="9" y="319"/>
                  <a:pt x="17" y="328"/>
                  <a:pt x="35" y="345"/>
                </a:cubicBezTo>
                <a:cubicBezTo>
                  <a:pt x="124" y="434"/>
                  <a:pt x="256" y="434"/>
                  <a:pt x="346" y="345"/>
                </a:cubicBezTo>
                <a:cubicBezTo>
                  <a:pt x="425" y="256"/>
                  <a:pt x="425" y="124"/>
                  <a:pt x="346" y="35"/>
                </a:cubicBezTo>
                <a:cubicBezTo>
                  <a:pt x="328" y="26"/>
                  <a:pt x="310" y="9"/>
                  <a:pt x="292" y="0"/>
                </a:cubicBezTo>
                <a:cubicBezTo>
                  <a:pt x="346" y="88"/>
                  <a:pt x="328" y="194"/>
                  <a:pt x="256" y="26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1" name="Freeform 27"/>
          <p:cNvSpPr>
            <a:spLocks noChangeArrowheads="1"/>
          </p:cNvSpPr>
          <p:nvPr userDrawn="1"/>
        </p:nvSpPr>
        <p:spPr bwMode="auto">
          <a:xfrm>
            <a:off x="1777225" y="2141017"/>
            <a:ext cx="236353" cy="184972"/>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3" name="Freeform 29"/>
          <p:cNvSpPr>
            <a:spLocks noChangeArrowheads="1"/>
          </p:cNvSpPr>
          <p:nvPr userDrawn="1"/>
        </p:nvSpPr>
        <p:spPr bwMode="auto">
          <a:xfrm>
            <a:off x="8644287" y="3654658"/>
            <a:ext cx="207579" cy="215799"/>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40314" y="3707192"/>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9" name="Freeform 35"/>
          <p:cNvSpPr>
            <a:spLocks noChangeArrowheads="1"/>
          </p:cNvSpPr>
          <p:nvPr userDrawn="1"/>
        </p:nvSpPr>
        <p:spPr bwMode="auto">
          <a:xfrm>
            <a:off x="8218903" y="4586675"/>
            <a:ext cx="166475" cy="195248"/>
          </a:xfrm>
          <a:custGeom>
            <a:avLst/>
            <a:gdLst>
              <a:gd name="T0" fmla="*/ 319 w 355"/>
              <a:gd name="T1" fmla="*/ 141 h 417"/>
              <a:gd name="T2" fmla="*/ 319 w 355"/>
              <a:gd name="T3" fmla="*/ 141 h 417"/>
              <a:gd name="T4" fmla="*/ 274 w 355"/>
              <a:gd name="T5" fmla="*/ 141 h 417"/>
              <a:gd name="T6" fmla="*/ 274 w 355"/>
              <a:gd name="T7" fmla="*/ 106 h 417"/>
              <a:gd name="T8" fmla="*/ 176 w 355"/>
              <a:gd name="T9" fmla="*/ 0 h 417"/>
              <a:gd name="T10" fmla="*/ 79 w 355"/>
              <a:gd name="T11" fmla="*/ 106 h 417"/>
              <a:gd name="T12" fmla="*/ 79 w 355"/>
              <a:gd name="T13" fmla="*/ 141 h 417"/>
              <a:gd name="T14" fmla="*/ 25 w 355"/>
              <a:gd name="T15" fmla="*/ 141 h 417"/>
              <a:gd name="T16" fmla="*/ 0 w 355"/>
              <a:gd name="T17" fmla="*/ 177 h 417"/>
              <a:gd name="T18" fmla="*/ 0 w 355"/>
              <a:gd name="T19" fmla="*/ 372 h 417"/>
              <a:gd name="T20" fmla="*/ 25 w 355"/>
              <a:gd name="T21" fmla="*/ 398 h 417"/>
              <a:gd name="T22" fmla="*/ 53 w 355"/>
              <a:gd name="T23" fmla="*/ 407 h 417"/>
              <a:gd name="T24" fmla="*/ 106 w 355"/>
              <a:gd name="T25" fmla="*/ 416 h 417"/>
              <a:gd name="T26" fmla="*/ 247 w 355"/>
              <a:gd name="T27" fmla="*/ 416 h 417"/>
              <a:gd name="T28" fmla="*/ 300 w 355"/>
              <a:gd name="T29" fmla="*/ 407 h 417"/>
              <a:gd name="T30" fmla="*/ 327 w 355"/>
              <a:gd name="T31" fmla="*/ 398 h 417"/>
              <a:gd name="T32" fmla="*/ 354 w 355"/>
              <a:gd name="T33" fmla="*/ 372 h 417"/>
              <a:gd name="T34" fmla="*/ 354 w 355"/>
              <a:gd name="T35" fmla="*/ 177 h 417"/>
              <a:gd name="T36" fmla="*/ 319 w 355"/>
              <a:gd name="T37" fmla="*/ 141 h 417"/>
              <a:gd name="T38" fmla="*/ 123 w 355"/>
              <a:gd name="T39" fmla="*/ 97 h 417"/>
              <a:gd name="T40" fmla="*/ 123 w 355"/>
              <a:gd name="T41" fmla="*/ 97 h 417"/>
              <a:gd name="T42" fmla="*/ 176 w 355"/>
              <a:gd name="T43" fmla="*/ 44 h 417"/>
              <a:gd name="T44" fmla="*/ 229 w 355"/>
              <a:gd name="T45" fmla="*/ 97 h 417"/>
              <a:gd name="T46" fmla="*/ 229 w 355"/>
              <a:gd name="T47" fmla="*/ 141 h 417"/>
              <a:gd name="T48" fmla="*/ 123 w 355"/>
              <a:gd name="T49" fmla="*/ 141 h 417"/>
              <a:gd name="T50" fmla="*/ 123 w 355"/>
              <a:gd name="T51" fmla="*/ 9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5" h="417">
                <a:moveTo>
                  <a:pt x="319" y="141"/>
                </a:moveTo>
                <a:lnTo>
                  <a:pt x="319" y="141"/>
                </a:lnTo>
                <a:cubicBezTo>
                  <a:pt x="274" y="141"/>
                  <a:pt x="274" y="141"/>
                  <a:pt x="274" y="141"/>
                </a:cubicBezTo>
                <a:cubicBezTo>
                  <a:pt x="274" y="106"/>
                  <a:pt x="274" y="106"/>
                  <a:pt x="274" y="106"/>
                </a:cubicBezTo>
                <a:cubicBezTo>
                  <a:pt x="274" y="35"/>
                  <a:pt x="238" y="0"/>
                  <a:pt x="176" y="0"/>
                </a:cubicBezTo>
                <a:cubicBezTo>
                  <a:pt x="106" y="0"/>
                  <a:pt x="79" y="35"/>
                  <a:pt x="79" y="106"/>
                </a:cubicBezTo>
                <a:cubicBezTo>
                  <a:pt x="79" y="141"/>
                  <a:pt x="79" y="141"/>
                  <a:pt x="79" y="141"/>
                </a:cubicBezTo>
                <a:cubicBezTo>
                  <a:pt x="25" y="141"/>
                  <a:pt x="25" y="141"/>
                  <a:pt x="25" y="141"/>
                </a:cubicBezTo>
                <a:cubicBezTo>
                  <a:pt x="17" y="141"/>
                  <a:pt x="0" y="159"/>
                  <a:pt x="0" y="177"/>
                </a:cubicBezTo>
                <a:cubicBezTo>
                  <a:pt x="0" y="372"/>
                  <a:pt x="0" y="372"/>
                  <a:pt x="0" y="372"/>
                </a:cubicBezTo>
                <a:cubicBezTo>
                  <a:pt x="0" y="381"/>
                  <a:pt x="17" y="398"/>
                  <a:pt x="25" y="398"/>
                </a:cubicBezTo>
                <a:cubicBezTo>
                  <a:pt x="53" y="407"/>
                  <a:pt x="53" y="407"/>
                  <a:pt x="53" y="407"/>
                </a:cubicBezTo>
                <a:cubicBezTo>
                  <a:pt x="70" y="416"/>
                  <a:pt x="88" y="416"/>
                  <a:pt x="106" y="416"/>
                </a:cubicBezTo>
                <a:cubicBezTo>
                  <a:pt x="247" y="416"/>
                  <a:pt x="247" y="416"/>
                  <a:pt x="247" y="416"/>
                </a:cubicBezTo>
                <a:cubicBezTo>
                  <a:pt x="265" y="416"/>
                  <a:pt x="283" y="416"/>
                  <a:pt x="300" y="407"/>
                </a:cubicBezTo>
                <a:cubicBezTo>
                  <a:pt x="327" y="398"/>
                  <a:pt x="327" y="398"/>
                  <a:pt x="327" y="398"/>
                </a:cubicBezTo>
                <a:cubicBezTo>
                  <a:pt x="336" y="398"/>
                  <a:pt x="354" y="381"/>
                  <a:pt x="354" y="372"/>
                </a:cubicBezTo>
                <a:cubicBezTo>
                  <a:pt x="354" y="177"/>
                  <a:pt x="354" y="177"/>
                  <a:pt x="354" y="177"/>
                </a:cubicBezTo>
                <a:cubicBezTo>
                  <a:pt x="354" y="159"/>
                  <a:pt x="336" y="141"/>
                  <a:pt x="319" y="141"/>
                </a:cubicBezTo>
                <a:close/>
                <a:moveTo>
                  <a:pt x="123" y="97"/>
                </a:moveTo>
                <a:lnTo>
                  <a:pt x="123" y="97"/>
                </a:lnTo>
                <a:cubicBezTo>
                  <a:pt x="123" y="62"/>
                  <a:pt x="150" y="44"/>
                  <a:pt x="176" y="44"/>
                </a:cubicBezTo>
                <a:cubicBezTo>
                  <a:pt x="203" y="44"/>
                  <a:pt x="229" y="62"/>
                  <a:pt x="229" y="97"/>
                </a:cubicBezTo>
                <a:cubicBezTo>
                  <a:pt x="229" y="141"/>
                  <a:pt x="229" y="141"/>
                  <a:pt x="229" y="141"/>
                </a:cubicBezTo>
                <a:cubicBezTo>
                  <a:pt x="123" y="141"/>
                  <a:pt x="123" y="141"/>
                  <a:pt x="123" y="141"/>
                </a:cubicBezTo>
                <a:lnTo>
                  <a:pt x="123" y="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23294" y="3727745"/>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7" name="Freeform 44"/>
          <p:cNvSpPr>
            <a:spLocks noChangeArrowheads="1"/>
          </p:cNvSpPr>
          <p:nvPr userDrawn="1"/>
        </p:nvSpPr>
        <p:spPr bwMode="auto">
          <a:xfrm>
            <a:off x="8681333" y="4578455"/>
            <a:ext cx="166474" cy="211691"/>
          </a:xfrm>
          <a:custGeom>
            <a:avLst/>
            <a:gdLst>
              <a:gd name="T0" fmla="*/ 319 w 355"/>
              <a:gd name="T1" fmla="*/ 177 h 453"/>
              <a:gd name="T2" fmla="*/ 319 w 355"/>
              <a:gd name="T3" fmla="*/ 177 h 453"/>
              <a:gd name="T4" fmla="*/ 275 w 355"/>
              <a:gd name="T5" fmla="*/ 177 h 453"/>
              <a:gd name="T6" fmla="*/ 275 w 355"/>
              <a:gd name="T7" fmla="*/ 115 h 453"/>
              <a:gd name="T8" fmla="*/ 177 w 355"/>
              <a:gd name="T9" fmla="*/ 0 h 453"/>
              <a:gd name="T10" fmla="*/ 79 w 355"/>
              <a:gd name="T11" fmla="*/ 115 h 453"/>
              <a:gd name="T12" fmla="*/ 79 w 355"/>
              <a:gd name="T13" fmla="*/ 124 h 453"/>
              <a:gd name="T14" fmla="*/ 124 w 355"/>
              <a:gd name="T15" fmla="*/ 124 h 453"/>
              <a:gd name="T16" fmla="*/ 124 w 355"/>
              <a:gd name="T17" fmla="*/ 106 h 453"/>
              <a:gd name="T18" fmla="*/ 177 w 355"/>
              <a:gd name="T19" fmla="*/ 53 h 453"/>
              <a:gd name="T20" fmla="*/ 230 w 355"/>
              <a:gd name="T21" fmla="*/ 106 h 453"/>
              <a:gd name="T22" fmla="*/ 230 w 355"/>
              <a:gd name="T23" fmla="*/ 177 h 453"/>
              <a:gd name="T24" fmla="*/ 26 w 355"/>
              <a:gd name="T25" fmla="*/ 177 h 453"/>
              <a:gd name="T26" fmla="*/ 0 w 355"/>
              <a:gd name="T27" fmla="*/ 204 h 453"/>
              <a:gd name="T28" fmla="*/ 0 w 355"/>
              <a:gd name="T29" fmla="*/ 399 h 453"/>
              <a:gd name="T30" fmla="*/ 26 w 355"/>
              <a:gd name="T31" fmla="*/ 434 h 453"/>
              <a:gd name="T32" fmla="*/ 53 w 355"/>
              <a:gd name="T33" fmla="*/ 443 h 453"/>
              <a:gd name="T34" fmla="*/ 106 w 355"/>
              <a:gd name="T35" fmla="*/ 452 h 453"/>
              <a:gd name="T36" fmla="*/ 248 w 355"/>
              <a:gd name="T37" fmla="*/ 452 h 453"/>
              <a:gd name="T38" fmla="*/ 301 w 355"/>
              <a:gd name="T39" fmla="*/ 443 h 453"/>
              <a:gd name="T40" fmla="*/ 328 w 355"/>
              <a:gd name="T41" fmla="*/ 434 h 453"/>
              <a:gd name="T42" fmla="*/ 354 w 355"/>
              <a:gd name="T43" fmla="*/ 399 h 453"/>
              <a:gd name="T44" fmla="*/ 354 w 355"/>
              <a:gd name="T45" fmla="*/ 204 h 453"/>
              <a:gd name="T46" fmla="*/ 319 w 355"/>
              <a:gd name="T47" fmla="*/ 1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453">
                <a:moveTo>
                  <a:pt x="319" y="177"/>
                </a:moveTo>
                <a:lnTo>
                  <a:pt x="319" y="177"/>
                </a:lnTo>
                <a:cubicBezTo>
                  <a:pt x="275" y="177"/>
                  <a:pt x="275" y="177"/>
                  <a:pt x="275" y="177"/>
                </a:cubicBezTo>
                <a:cubicBezTo>
                  <a:pt x="275" y="115"/>
                  <a:pt x="275" y="115"/>
                  <a:pt x="275" y="115"/>
                </a:cubicBezTo>
                <a:cubicBezTo>
                  <a:pt x="275" y="44"/>
                  <a:pt x="238" y="0"/>
                  <a:pt x="177" y="0"/>
                </a:cubicBezTo>
                <a:cubicBezTo>
                  <a:pt x="106" y="0"/>
                  <a:pt x="79" y="44"/>
                  <a:pt x="79" y="115"/>
                </a:cubicBezTo>
                <a:cubicBezTo>
                  <a:pt x="79" y="124"/>
                  <a:pt x="79" y="124"/>
                  <a:pt x="79" y="124"/>
                </a:cubicBezTo>
                <a:cubicBezTo>
                  <a:pt x="124" y="124"/>
                  <a:pt x="124" y="124"/>
                  <a:pt x="124" y="124"/>
                </a:cubicBezTo>
                <a:cubicBezTo>
                  <a:pt x="124" y="106"/>
                  <a:pt x="124" y="106"/>
                  <a:pt x="124" y="106"/>
                </a:cubicBezTo>
                <a:cubicBezTo>
                  <a:pt x="124" y="71"/>
                  <a:pt x="150" y="53"/>
                  <a:pt x="177" y="53"/>
                </a:cubicBezTo>
                <a:cubicBezTo>
                  <a:pt x="203" y="53"/>
                  <a:pt x="230" y="71"/>
                  <a:pt x="230" y="106"/>
                </a:cubicBezTo>
                <a:cubicBezTo>
                  <a:pt x="230" y="177"/>
                  <a:pt x="230" y="177"/>
                  <a:pt x="230" y="177"/>
                </a:cubicBezTo>
                <a:cubicBezTo>
                  <a:pt x="26" y="177"/>
                  <a:pt x="26" y="177"/>
                  <a:pt x="26" y="177"/>
                </a:cubicBezTo>
                <a:cubicBezTo>
                  <a:pt x="17" y="177"/>
                  <a:pt x="0" y="195"/>
                  <a:pt x="0" y="204"/>
                </a:cubicBezTo>
                <a:cubicBezTo>
                  <a:pt x="0" y="399"/>
                  <a:pt x="0" y="399"/>
                  <a:pt x="0" y="399"/>
                </a:cubicBezTo>
                <a:cubicBezTo>
                  <a:pt x="0" y="408"/>
                  <a:pt x="17" y="425"/>
                  <a:pt x="26" y="434"/>
                </a:cubicBezTo>
                <a:cubicBezTo>
                  <a:pt x="53" y="443"/>
                  <a:pt x="53" y="443"/>
                  <a:pt x="53" y="443"/>
                </a:cubicBezTo>
                <a:cubicBezTo>
                  <a:pt x="71" y="443"/>
                  <a:pt x="88" y="452"/>
                  <a:pt x="106" y="452"/>
                </a:cubicBezTo>
                <a:cubicBezTo>
                  <a:pt x="248" y="452"/>
                  <a:pt x="248" y="452"/>
                  <a:pt x="248" y="452"/>
                </a:cubicBezTo>
                <a:cubicBezTo>
                  <a:pt x="266" y="452"/>
                  <a:pt x="283" y="443"/>
                  <a:pt x="301" y="443"/>
                </a:cubicBezTo>
                <a:cubicBezTo>
                  <a:pt x="328" y="434"/>
                  <a:pt x="328" y="434"/>
                  <a:pt x="328" y="434"/>
                </a:cubicBezTo>
                <a:cubicBezTo>
                  <a:pt x="336" y="425"/>
                  <a:pt x="354" y="408"/>
                  <a:pt x="354" y="399"/>
                </a:cubicBezTo>
                <a:cubicBezTo>
                  <a:pt x="354" y="204"/>
                  <a:pt x="354" y="204"/>
                  <a:pt x="354" y="204"/>
                </a:cubicBezTo>
                <a:cubicBezTo>
                  <a:pt x="354" y="195"/>
                  <a:pt x="336" y="177"/>
                  <a:pt x="319" y="17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9" name="Freeform 46"/>
          <p:cNvSpPr>
            <a:spLocks noChangeArrowheads="1"/>
          </p:cNvSpPr>
          <p:nvPr userDrawn="1"/>
        </p:nvSpPr>
        <p:spPr bwMode="auto">
          <a:xfrm>
            <a:off x="6361840" y="4100968"/>
            <a:ext cx="215799" cy="20552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0" name="Freeform 47"/>
          <p:cNvSpPr>
            <a:spLocks noChangeArrowheads="1"/>
          </p:cNvSpPr>
          <p:nvPr userDrawn="1"/>
        </p:nvSpPr>
        <p:spPr bwMode="auto">
          <a:xfrm>
            <a:off x="6816047" y="4105078"/>
            <a:ext cx="232243" cy="203469"/>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1" name="Freeform 48"/>
          <p:cNvSpPr>
            <a:spLocks noChangeArrowheads="1"/>
          </p:cNvSpPr>
          <p:nvPr userDrawn="1"/>
        </p:nvSpPr>
        <p:spPr bwMode="auto">
          <a:xfrm>
            <a:off x="4978663" y="4125630"/>
            <a:ext cx="207580" cy="156198"/>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2" name="Freeform 49"/>
          <p:cNvSpPr>
            <a:spLocks noChangeArrowheads="1"/>
          </p:cNvSpPr>
          <p:nvPr userDrawn="1"/>
        </p:nvSpPr>
        <p:spPr bwMode="auto">
          <a:xfrm>
            <a:off x="5903521" y="4125630"/>
            <a:ext cx="207580" cy="156198"/>
          </a:xfrm>
          <a:custGeom>
            <a:avLst/>
            <a:gdLst>
              <a:gd name="T0" fmla="*/ 266 w 444"/>
              <a:gd name="T1" fmla="*/ 221 h 337"/>
              <a:gd name="T2" fmla="*/ 266 w 444"/>
              <a:gd name="T3" fmla="*/ 221 h 337"/>
              <a:gd name="T4" fmla="*/ 266 w 444"/>
              <a:gd name="T5" fmla="*/ 327 h 337"/>
              <a:gd name="T6" fmla="*/ 443 w 444"/>
              <a:gd name="T7" fmla="*/ 159 h 337"/>
              <a:gd name="T8" fmla="*/ 266 w 444"/>
              <a:gd name="T9" fmla="*/ 0 h 337"/>
              <a:gd name="T10" fmla="*/ 266 w 444"/>
              <a:gd name="T11" fmla="*/ 98 h 337"/>
              <a:gd name="T12" fmla="*/ 0 w 444"/>
              <a:gd name="T13" fmla="*/ 336 h 337"/>
              <a:gd name="T14" fmla="*/ 266 w 444"/>
              <a:gd name="T15" fmla="*/ 221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7">
                <a:moveTo>
                  <a:pt x="266" y="221"/>
                </a:moveTo>
                <a:lnTo>
                  <a:pt x="266" y="221"/>
                </a:lnTo>
                <a:cubicBezTo>
                  <a:pt x="266" y="327"/>
                  <a:pt x="266" y="327"/>
                  <a:pt x="266" y="327"/>
                </a:cubicBezTo>
                <a:cubicBezTo>
                  <a:pt x="443" y="159"/>
                  <a:pt x="443" y="159"/>
                  <a:pt x="443" y="159"/>
                </a:cubicBezTo>
                <a:cubicBezTo>
                  <a:pt x="266" y="0"/>
                  <a:pt x="266" y="0"/>
                  <a:pt x="266" y="0"/>
                </a:cubicBezTo>
                <a:cubicBezTo>
                  <a:pt x="266" y="98"/>
                  <a:pt x="266" y="98"/>
                  <a:pt x="266" y="98"/>
                </a:cubicBezTo>
                <a:cubicBezTo>
                  <a:pt x="45" y="98"/>
                  <a:pt x="0" y="336"/>
                  <a:pt x="0" y="336"/>
                </a:cubicBezTo>
                <a:cubicBezTo>
                  <a:pt x="62" y="230"/>
                  <a:pt x="151" y="221"/>
                  <a:pt x="266"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3" name="Freeform 50"/>
          <p:cNvSpPr>
            <a:spLocks noChangeArrowheads="1"/>
          </p:cNvSpPr>
          <p:nvPr userDrawn="1"/>
        </p:nvSpPr>
        <p:spPr bwMode="auto">
          <a:xfrm>
            <a:off x="350263" y="4100968"/>
            <a:ext cx="207580" cy="205524"/>
          </a:xfrm>
          <a:custGeom>
            <a:avLst/>
            <a:gdLst>
              <a:gd name="T0" fmla="*/ 257 w 444"/>
              <a:gd name="T1" fmla="*/ 257 h 443"/>
              <a:gd name="T2" fmla="*/ 257 w 444"/>
              <a:gd name="T3" fmla="*/ 257 h 443"/>
              <a:gd name="T4" fmla="*/ 160 w 444"/>
              <a:gd name="T5" fmla="*/ 310 h 443"/>
              <a:gd name="T6" fmla="*/ 62 w 444"/>
              <a:gd name="T7" fmla="*/ 310 h 443"/>
              <a:gd name="T8" fmla="*/ 71 w 444"/>
              <a:gd name="T9" fmla="*/ 407 h 443"/>
              <a:gd name="T10" fmla="*/ 310 w 444"/>
              <a:gd name="T11" fmla="*/ 310 h 443"/>
              <a:gd name="T12" fmla="*/ 416 w 444"/>
              <a:gd name="T13" fmla="*/ 61 h 443"/>
              <a:gd name="T14" fmla="*/ 319 w 444"/>
              <a:gd name="T15" fmla="*/ 53 h 443"/>
              <a:gd name="T16" fmla="*/ 319 w 444"/>
              <a:gd name="T17" fmla="*/ 151 h 443"/>
              <a:gd name="T18" fmla="*/ 257 w 444"/>
              <a:gd name="T19" fmla="*/ 25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4" name="Freeform 51"/>
          <p:cNvSpPr>
            <a:spLocks noChangeArrowheads="1"/>
          </p:cNvSpPr>
          <p:nvPr userDrawn="1"/>
        </p:nvSpPr>
        <p:spPr bwMode="auto">
          <a:xfrm>
            <a:off x="2199979" y="4137962"/>
            <a:ext cx="215801" cy="133592"/>
          </a:xfrm>
          <a:custGeom>
            <a:avLst/>
            <a:gdLst>
              <a:gd name="T0" fmla="*/ 18 w 461"/>
              <a:gd name="T1" fmla="*/ 27 h 285"/>
              <a:gd name="T2" fmla="*/ 18 w 461"/>
              <a:gd name="T3" fmla="*/ 27 h 285"/>
              <a:gd name="T4" fmla="*/ 203 w 461"/>
              <a:gd name="T5" fmla="*/ 125 h 285"/>
              <a:gd name="T6" fmla="*/ 231 w 461"/>
              <a:gd name="T7" fmla="*/ 133 h 285"/>
              <a:gd name="T8" fmla="*/ 248 w 461"/>
              <a:gd name="T9" fmla="*/ 125 h 285"/>
              <a:gd name="T10" fmla="*/ 434 w 461"/>
              <a:gd name="T11" fmla="*/ 27 h 285"/>
              <a:gd name="T12" fmla="*/ 443 w 461"/>
              <a:gd name="T13" fmla="*/ 0 h 285"/>
              <a:gd name="T14" fmla="*/ 18 w 461"/>
              <a:gd name="T15" fmla="*/ 0 h 285"/>
              <a:gd name="T16" fmla="*/ 18 w 461"/>
              <a:gd name="T17" fmla="*/ 27 h 285"/>
              <a:gd name="T18" fmla="*/ 443 w 461"/>
              <a:gd name="T19" fmla="*/ 80 h 285"/>
              <a:gd name="T20" fmla="*/ 443 w 461"/>
              <a:gd name="T21" fmla="*/ 80 h 285"/>
              <a:gd name="T22" fmla="*/ 248 w 461"/>
              <a:gd name="T23" fmla="*/ 178 h 285"/>
              <a:gd name="T24" fmla="*/ 231 w 461"/>
              <a:gd name="T25" fmla="*/ 178 h 285"/>
              <a:gd name="T26" fmla="*/ 203 w 461"/>
              <a:gd name="T27" fmla="*/ 178 h 285"/>
              <a:gd name="T28" fmla="*/ 18 w 461"/>
              <a:gd name="T29" fmla="*/ 80 h 285"/>
              <a:gd name="T30" fmla="*/ 9 w 461"/>
              <a:gd name="T31" fmla="*/ 80 h 285"/>
              <a:gd name="T32" fmla="*/ 9 w 461"/>
              <a:gd name="T33" fmla="*/ 266 h 285"/>
              <a:gd name="T34" fmla="*/ 35 w 461"/>
              <a:gd name="T35" fmla="*/ 284 h 285"/>
              <a:gd name="T36" fmla="*/ 425 w 461"/>
              <a:gd name="T37" fmla="*/ 284 h 285"/>
              <a:gd name="T38" fmla="*/ 452 w 461"/>
              <a:gd name="T39" fmla="*/ 266 h 285"/>
              <a:gd name="T40" fmla="*/ 452 w 461"/>
              <a:gd name="T41" fmla="*/ 80 h 285"/>
              <a:gd name="T42" fmla="*/ 443 w 461"/>
              <a:gd name="T43" fmla="*/ 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5" name="Freeform 52"/>
          <p:cNvSpPr>
            <a:spLocks noChangeArrowheads="1"/>
          </p:cNvSpPr>
          <p:nvPr userDrawn="1"/>
        </p:nvSpPr>
        <p:spPr bwMode="auto">
          <a:xfrm>
            <a:off x="4041473" y="4088636"/>
            <a:ext cx="224022" cy="232243"/>
          </a:xfrm>
          <a:custGeom>
            <a:avLst/>
            <a:gdLst>
              <a:gd name="T0" fmla="*/ 133 w 479"/>
              <a:gd name="T1" fmla="*/ 497 h 498"/>
              <a:gd name="T2" fmla="*/ 133 w 479"/>
              <a:gd name="T3" fmla="*/ 497 h 498"/>
              <a:gd name="T4" fmla="*/ 53 w 479"/>
              <a:gd name="T5" fmla="*/ 460 h 498"/>
              <a:gd name="T6" fmla="*/ 53 w 479"/>
              <a:gd name="T7" fmla="*/ 284 h 498"/>
              <a:gd name="T8" fmla="*/ 301 w 479"/>
              <a:gd name="T9" fmla="*/ 35 h 498"/>
              <a:gd name="T10" fmla="*/ 390 w 479"/>
              <a:gd name="T11" fmla="*/ 9 h 498"/>
              <a:gd name="T12" fmla="*/ 452 w 479"/>
              <a:gd name="T13" fmla="*/ 71 h 498"/>
              <a:gd name="T14" fmla="*/ 425 w 479"/>
              <a:gd name="T15" fmla="*/ 159 h 498"/>
              <a:gd name="T16" fmla="*/ 195 w 479"/>
              <a:gd name="T17" fmla="*/ 390 h 498"/>
              <a:gd name="T18" fmla="*/ 150 w 479"/>
              <a:gd name="T19" fmla="*/ 416 h 498"/>
              <a:gd name="T20" fmla="*/ 106 w 479"/>
              <a:gd name="T21" fmla="*/ 399 h 498"/>
              <a:gd name="T22" fmla="*/ 115 w 479"/>
              <a:gd name="T23" fmla="*/ 319 h 498"/>
              <a:gd name="T24" fmla="*/ 284 w 479"/>
              <a:gd name="T25" fmla="*/ 150 h 498"/>
              <a:gd name="T26" fmla="*/ 309 w 479"/>
              <a:gd name="T27" fmla="*/ 150 h 498"/>
              <a:gd name="T28" fmla="*/ 309 w 479"/>
              <a:gd name="T29" fmla="*/ 178 h 498"/>
              <a:gd name="T30" fmla="*/ 142 w 479"/>
              <a:gd name="T31" fmla="*/ 345 h 498"/>
              <a:gd name="T32" fmla="*/ 133 w 479"/>
              <a:gd name="T33" fmla="*/ 381 h 498"/>
              <a:gd name="T34" fmla="*/ 142 w 479"/>
              <a:gd name="T35" fmla="*/ 381 h 498"/>
              <a:gd name="T36" fmla="*/ 168 w 479"/>
              <a:gd name="T37" fmla="*/ 372 h 498"/>
              <a:gd name="T38" fmla="*/ 399 w 479"/>
              <a:gd name="T39" fmla="*/ 133 h 498"/>
              <a:gd name="T40" fmla="*/ 416 w 479"/>
              <a:gd name="T41" fmla="*/ 80 h 498"/>
              <a:gd name="T42" fmla="*/ 381 w 479"/>
              <a:gd name="T43" fmla="*/ 44 h 498"/>
              <a:gd name="T44" fmla="*/ 328 w 479"/>
              <a:gd name="T45" fmla="*/ 62 h 498"/>
              <a:gd name="T46" fmla="*/ 80 w 479"/>
              <a:gd name="T47" fmla="*/ 301 h 498"/>
              <a:gd name="T48" fmla="*/ 80 w 479"/>
              <a:gd name="T49" fmla="*/ 434 h 498"/>
              <a:gd name="T50" fmla="*/ 203 w 479"/>
              <a:gd name="T51" fmla="*/ 425 h 498"/>
              <a:gd name="T52" fmla="*/ 452 w 479"/>
              <a:gd name="T53" fmla="*/ 186 h 498"/>
              <a:gd name="T54" fmla="*/ 478 w 479"/>
              <a:gd name="T55" fmla="*/ 186 h 498"/>
              <a:gd name="T56" fmla="*/ 478 w 479"/>
              <a:gd name="T57" fmla="*/ 203 h 498"/>
              <a:gd name="T58" fmla="*/ 230 w 479"/>
              <a:gd name="T59" fmla="*/ 452 h 498"/>
              <a:gd name="T60" fmla="*/ 133 w 479"/>
              <a:gd name="T61"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6" name="Freeform 53"/>
          <p:cNvSpPr>
            <a:spLocks noChangeArrowheads="1"/>
          </p:cNvSpPr>
          <p:nvPr userDrawn="1"/>
        </p:nvSpPr>
        <p:spPr bwMode="auto">
          <a:xfrm>
            <a:off x="5428761" y="4125630"/>
            <a:ext cx="232241" cy="156198"/>
          </a:xfrm>
          <a:custGeom>
            <a:avLst/>
            <a:gdLst>
              <a:gd name="T0" fmla="*/ 177 w 497"/>
              <a:gd name="T1" fmla="*/ 70 h 337"/>
              <a:gd name="T2" fmla="*/ 177 w 497"/>
              <a:gd name="T3" fmla="*/ 70 h 337"/>
              <a:gd name="T4" fmla="*/ 177 w 497"/>
              <a:gd name="T5" fmla="*/ 0 h 337"/>
              <a:gd name="T6" fmla="*/ 0 w 497"/>
              <a:gd name="T7" fmla="*/ 159 h 337"/>
              <a:gd name="T8" fmla="*/ 177 w 497"/>
              <a:gd name="T9" fmla="*/ 327 h 337"/>
              <a:gd name="T10" fmla="*/ 177 w 497"/>
              <a:gd name="T11" fmla="*/ 257 h 337"/>
              <a:gd name="T12" fmla="*/ 71 w 497"/>
              <a:gd name="T13" fmla="*/ 159 h 337"/>
              <a:gd name="T14" fmla="*/ 177 w 497"/>
              <a:gd name="T15" fmla="*/ 70 h 337"/>
              <a:gd name="T16" fmla="*/ 301 w 497"/>
              <a:gd name="T17" fmla="*/ 98 h 337"/>
              <a:gd name="T18" fmla="*/ 301 w 497"/>
              <a:gd name="T19" fmla="*/ 98 h 337"/>
              <a:gd name="T20" fmla="*/ 301 w 497"/>
              <a:gd name="T21" fmla="*/ 0 h 337"/>
              <a:gd name="T22" fmla="*/ 124 w 497"/>
              <a:gd name="T23" fmla="*/ 159 h 337"/>
              <a:gd name="T24" fmla="*/ 301 w 497"/>
              <a:gd name="T25" fmla="*/ 327 h 337"/>
              <a:gd name="T26" fmla="*/ 301 w 497"/>
              <a:gd name="T27" fmla="*/ 221 h 337"/>
              <a:gd name="T28" fmla="*/ 496 w 497"/>
              <a:gd name="T29" fmla="*/ 336 h 337"/>
              <a:gd name="T30" fmla="*/ 301 w 497"/>
              <a:gd name="T31"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177" y="70"/>
                </a:moveTo>
                <a:lnTo>
                  <a:pt x="177" y="70"/>
                </a:lnTo>
                <a:cubicBezTo>
                  <a:pt x="177" y="0"/>
                  <a:pt x="177" y="0"/>
                  <a:pt x="177" y="0"/>
                </a:cubicBezTo>
                <a:cubicBezTo>
                  <a:pt x="0" y="159"/>
                  <a:pt x="0" y="159"/>
                  <a:pt x="0" y="159"/>
                </a:cubicBezTo>
                <a:cubicBezTo>
                  <a:pt x="177" y="327"/>
                  <a:pt x="177" y="327"/>
                  <a:pt x="177" y="327"/>
                </a:cubicBezTo>
                <a:cubicBezTo>
                  <a:pt x="177" y="257"/>
                  <a:pt x="177" y="257"/>
                  <a:pt x="177" y="257"/>
                </a:cubicBezTo>
                <a:cubicBezTo>
                  <a:pt x="71" y="159"/>
                  <a:pt x="71" y="159"/>
                  <a:pt x="71" y="159"/>
                </a:cubicBezTo>
                <a:lnTo>
                  <a:pt x="177" y="70"/>
                </a:lnTo>
                <a:close/>
                <a:moveTo>
                  <a:pt x="301" y="98"/>
                </a:moveTo>
                <a:lnTo>
                  <a:pt x="301" y="98"/>
                </a:lnTo>
                <a:cubicBezTo>
                  <a:pt x="301" y="0"/>
                  <a:pt x="301" y="0"/>
                  <a:pt x="301" y="0"/>
                </a:cubicBezTo>
                <a:cubicBezTo>
                  <a:pt x="124" y="159"/>
                  <a:pt x="124" y="159"/>
                  <a:pt x="124" y="159"/>
                </a:cubicBezTo>
                <a:cubicBezTo>
                  <a:pt x="301" y="327"/>
                  <a:pt x="301" y="327"/>
                  <a:pt x="301" y="327"/>
                </a:cubicBezTo>
                <a:cubicBezTo>
                  <a:pt x="301" y="221"/>
                  <a:pt x="301" y="221"/>
                  <a:pt x="301" y="221"/>
                </a:cubicBezTo>
                <a:cubicBezTo>
                  <a:pt x="381" y="221"/>
                  <a:pt x="435" y="230"/>
                  <a:pt x="496" y="336"/>
                </a:cubicBezTo>
                <a:cubicBezTo>
                  <a:pt x="496" y="336"/>
                  <a:pt x="488" y="98"/>
                  <a:pt x="301"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7" name="Freeform 54"/>
          <p:cNvSpPr>
            <a:spLocks noChangeArrowheads="1"/>
          </p:cNvSpPr>
          <p:nvPr userDrawn="1"/>
        </p:nvSpPr>
        <p:spPr bwMode="auto">
          <a:xfrm>
            <a:off x="1729330" y="4100968"/>
            <a:ext cx="232241" cy="205524"/>
          </a:xfrm>
          <a:custGeom>
            <a:avLst/>
            <a:gdLst>
              <a:gd name="T0" fmla="*/ 212 w 497"/>
              <a:gd name="T1" fmla="*/ 0 h 443"/>
              <a:gd name="T2" fmla="*/ 212 w 497"/>
              <a:gd name="T3" fmla="*/ 0 h 443"/>
              <a:gd name="T4" fmla="*/ 186 w 497"/>
              <a:gd name="T5" fmla="*/ 0 h 443"/>
              <a:gd name="T6" fmla="*/ 177 w 497"/>
              <a:gd name="T7" fmla="*/ 8 h 443"/>
              <a:gd name="T8" fmla="*/ 177 w 497"/>
              <a:gd name="T9" fmla="*/ 106 h 443"/>
              <a:gd name="T10" fmla="*/ 88 w 497"/>
              <a:gd name="T11" fmla="*/ 106 h 443"/>
              <a:gd name="T12" fmla="*/ 80 w 497"/>
              <a:gd name="T13" fmla="*/ 106 h 443"/>
              <a:gd name="T14" fmla="*/ 62 w 497"/>
              <a:gd name="T15" fmla="*/ 114 h 443"/>
              <a:gd name="T16" fmla="*/ 0 w 497"/>
              <a:gd name="T17" fmla="*/ 151 h 443"/>
              <a:gd name="T18" fmla="*/ 0 w 497"/>
              <a:gd name="T19" fmla="*/ 159 h 443"/>
              <a:gd name="T20" fmla="*/ 0 w 497"/>
              <a:gd name="T21" fmla="*/ 167 h 443"/>
              <a:gd name="T22" fmla="*/ 62 w 497"/>
              <a:gd name="T23" fmla="*/ 212 h 443"/>
              <a:gd name="T24" fmla="*/ 80 w 497"/>
              <a:gd name="T25" fmla="*/ 212 h 443"/>
              <a:gd name="T26" fmla="*/ 88 w 497"/>
              <a:gd name="T27" fmla="*/ 221 h 443"/>
              <a:gd name="T28" fmla="*/ 177 w 497"/>
              <a:gd name="T29" fmla="*/ 221 h 443"/>
              <a:gd name="T30" fmla="*/ 177 w 497"/>
              <a:gd name="T31" fmla="*/ 433 h 443"/>
              <a:gd name="T32" fmla="*/ 186 w 497"/>
              <a:gd name="T33" fmla="*/ 442 h 443"/>
              <a:gd name="T34" fmla="*/ 212 w 497"/>
              <a:gd name="T35" fmla="*/ 442 h 443"/>
              <a:gd name="T36" fmla="*/ 221 w 497"/>
              <a:gd name="T37" fmla="*/ 433 h 443"/>
              <a:gd name="T38" fmla="*/ 221 w 497"/>
              <a:gd name="T39" fmla="*/ 8 h 443"/>
              <a:gd name="T40" fmla="*/ 212 w 497"/>
              <a:gd name="T41" fmla="*/ 0 h 443"/>
              <a:gd name="T42" fmla="*/ 487 w 497"/>
              <a:gd name="T43" fmla="*/ 106 h 443"/>
              <a:gd name="T44" fmla="*/ 487 w 497"/>
              <a:gd name="T45" fmla="*/ 106 h 443"/>
              <a:gd name="T46" fmla="*/ 434 w 497"/>
              <a:gd name="T47" fmla="*/ 61 h 443"/>
              <a:gd name="T48" fmla="*/ 416 w 497"/>
              <a:gd name="T49" fmla="*/ 53 h 443"/>
              <a:gd name="T50" fmla="*/ 407 w 497"/>
              <a:gd name="T51" fmla="*/ 53 h 443"/>
              <a:gd name="T52" fmla="*/ 239 w 497"/>
              <a:gd name="T53" fmla="*/ 53 h 443"/>
              <a:gd name="T54" fmla="*/ 256 w 497"/>
              <a:gd name="T55" fmla="*/ 167 h 443"/>
              <a:gd name="T56" fmla="*/ 407 w 497"/>
              <a:gd name="T57" fmla="*/ 167 h 443"/>
              <a:gd name="T58" fmla="*/ 416 w 497"/>
              <a:gd name="T59" fmla="*/ 167 h 443"/>
              <a:gd name="T60" fmla="*/ 434 w 497"/>
              <a:gd name="T61" fmla="*/ 159 h 443"/>
              <a:gd name="T62" fmla="*/ 487 w 497"/>
              <a:gd name="T63" fmla="*/ 123 h 443"/>
              <a:gd name="T64" fmla="*/ 496 w 497"/>
              <a:gd name="T65" fmla="*/ 114 h 443"/>
              <a:gd name="T66" fmla="*/ 487 w 497"/>
              <a:gd name="T67" fmla="*/ 1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8" name="Freeform 55"/>
          <p:cNvSpPr>
            <a:spLocks noChangeArrowheads="1"/>
          </p:cNvSpPr>
          <p:nvPr userDrawn="1"/>
        </p:nvSpPr>
        <p:spPr bwMode="auto">
          <a:xfrm>
            <a:off x="1312115" y="4088636"/>
            <a:ext cx="141812" cy="240463"/>
          </a:xfrm>
          <a:custGeom>
            <a:avLst/>
            <a:gdLst>
              <a:gd name="T0" fmla="*/ 284 w 303"/>
              <a:gd name="T1" fmla="*/ 363 h 514"/>
              <a:gd name="T2" fmla="*/ 284 w 303"/>
              <a:gd name="T3" fmla="*/ 363 h 514"/>
              <a:gd name="T4" fmla="*/ 222 w 303"/>
              <a:gd name="T5" fmla="*/ 168 h 514"/>
              <a:gd name="T6" fmla="*/ 89 w 303"/>
              <a:gd name="T7" fmla="*/ 106 h 514"/>
              <a:gd name="T8" fmla="*/ 45 w 303"/>
              <a:gd name="T9" fmla="*/ 9 h 514"/>
              <a:gd name="T10" fmla="*/ 19 w 303"/>
              <a:gd name="T11" fmla="*/ 0 h 514"/>
              <a:gd name="T12" fmla="*/ 10 w 303"/>
              <a:gd name="T13" fmla="*/ 27 h 514"/>
              <a:gd name="T14" fmla="*/ 63 w 303"/>
              <a:gd name="T15" fmla="*/ 124 h 514"/>
              <a:gd name="T16" fmla="*/ 19 w 303"/>
              <a:gd name="T17" fmla="*/ 239 h 514"/>
              <a:gd name="T18" fmla="*/ 72 w 303"/>
              <a:gd name="T19" fmla="*/ 434 h 514"/>
              <a:gd name="T20" fmla="*/ 204 w 303"/>
              <a:gd name="T21" fmla="*/ 497 h 514"/>
              <a:gd name="T22" fmla="*/ 284 w 303"/>
              <a:gd name="T23" fmla="*/ 363 h 514"/>
              <a:gd name="T24" fmla="*/ 125 w 303"/>
              <a:gd name="T25" fmla="*/ 222 h 514"/>
              <a:gd name="T26" fmla="*/ 125 w 303"/>
              <a:gd name="T27" fmla="*/ 222 h 514"/>
              <a:gd name="T28" fmla="*/ 81 w 303"/>
              <a:gd name="T29" fmla="*/ 203 h 514"/>
              <a:gd name="T30" fmla="*/ 98 w 303"/>
              <a:gd name="T31" fmla="*/ 159 h 514"/>
              <a:gd name="T32" fmla="*/ 142 w 303"/>
              <a:gd name="T33" fmla="*/ 178 h 514"/>
              <a:gd name="T34" fmla="*/ 125 w 303"/>
              <a:gd name="T35"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3" h="514">
                <a:moveTo>
                  <a:pt x="284" y="363"/>
                </a:moveTo>
                <a:lnTo>
                  <a:pt x="284" y="363"/>
                </a:lnTo>
                <a:cubicBezTo>
                  <a:pt x="222" y="168"/>
                  <a:pt x="222" y="168"/>
                  <a:pt x="222" y="168"/>
                </a:cubicBezTo>
                <a:cubicBezTo>
                  <a:pt x="204" y="124"/>
                  <a:pt x="142" y="88"/>
                  <a:pt x="89" y="106"/>
                </a:cubicBezTo>
                <a:cubicBezTo>
                  <a:pt x="45" y="9"/>
                  <a:pt x="45" y="9"/>
                  <a:pt x="45" y="9"/>
                </a:cubicBezTo>
                <a:cubicBezTo>
                  <a:pt x="36" y="0"/>
                  <a:pt x="28" y="0"/>
                  <a:pt x="19" y="0"/>
                </a:cubicBezTo>
                <a:cubicBezTo>
                  <a:pt x="10" y="9"/>
                  <a:pt x="10" y="18"/>
                  <a:pt x="10" y="27"/>
                </a:cubicBezTo>
                <a:cubicBezTo>
                  <a:pt x="63" y="124"/>
                  <a:pt x="63" y="124"/>
                  <a:pt x="63" y="124"/>
                </a:cubicBezTo>
                <a:cubicBezTo>
                  <a:pt x="28" y="141"/>
                  <a:pt x="0" y="194"/>
                  <a:pt x="19" y="239"/>
                </a:cubicBezTo>
                <a:cubicBezTo>
                  <a:pt x="72" y="434"/>
                  <a:pt x="72" y="434"/>
                  <a:pt x="72" y="434"/>
                </a:cubicBezTo>
                <a:cubicBezTo>
                  <a:pt x="81" y="487"/>
                  <a:pt x="142" y="513"/>
                  <a:pt x="204" y="497"/>
                </a:cubicBezTo>
                <a:cubicBezTo>
                  <a:pt x="267" y="469"/>
                  <a:pt x="302" y="407"/>
                  <a:pt x="284" y="363"/>
                </a:cubicBezTo>
                <a:close/>
                <a:moveTo>
                  <a:pt x="125" y="222"/>
                </a:moveTo>
                <a:lnTo>
                  <a:pt x="125" y="222"/>
                </a:lnTo>
                <a:cubicBezTo>
                  <a:pt x="107" y="231"/>
                  <a:pt x="89" y="222"/>
                  <a:pt x="81" y="203"/>
                </a:cubicBezTo>
                <a:cubicBezTo>
                  <a:pt x="72" y="186"/>
                  <a:pt x="81" y="159"/>
                  <a:pt x="98" y="159"/>
                </a:cubicBezTo>
                <a:cubicBezTo>
                  <a:pt x="125" y="150"/>
                  <a:pt x="142" y="159"/>
                  <a:pt x="142" y="178"/>
                </a:cubicBezTo>
                <a:cubicBezTo>
                  <a:pt x="151" y="194"/>
                  <a:pt x="142" y="222"/>
                  <a:pt x="125" y="22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1" name="Freeform 63"/>
          <p:cNvSpPr>
            <a:spLocks noChangeArrowheads="1"/>
          </p:cNvSpPr>
          <p:nvPr userDrawn="1"/>
        </p:nvSpPr>
        <p:spPr bwMode="auto">
          <a:xfrm>
            <a:off x="2678850" y="5050488"/>
            <a:ext cx="180861" cy="160308"/>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2" name="Freeform 64"/>
          <p:cNvSpPr>
            <a:spLocks noChangeArrowheads="1"/>
          </p:cNvSpPr>
          <p:nvPr userDrawn="1"/>
        </p:nvSpPr>
        <p:spPr bwMode="auto">
          <a:xfrm>
            <a:off x="6828379" y="4567508"/>
            <a:ext cx="207580" cy="203468"/>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3" name="Freeform 65"/>
          <p:cNvSpPr>
            <a:spLocks noChangeArrowheads="1"/>
          </p:cNvSpPr>
          <p:nvPr userDrawn="1"/>
        </p:nvSpPr>
        <p:spPr bwMode="auto">
          <a:xfrm>
            <a:off x="7700472" y="4147211"/>
            <a:ext cx="195247" cy="195247"/>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4" name="Freeform 66"/>
          <p:cNvSpPr>
            <a:spLocks noChangeArrowheads="1"/>
          </p:cNvSpPr>
          <p:nvPr userDrawn="1"/>
        </p:nvSpPr>
        <p:spPr bwMode="auto">
          <a:xfrm>
            <a:off x="5436982" y="5021715"/>
            <a:ext cx="215799" cy="215801"/>
          </a:xfrm>
          <a:custGeom>
            <a:avLst/>
            <a:gdLst>
              <a:gd name="T0" fmla="*/ 408 w 462"/>
              <a:gd name="T1" fmla="*/ 54 h 462"/>
              <a:gd name="T2" fmla="*/ 408 w 462"/>
              <a:gd name="T3" fmla="*/ 54 h 462"/>
              <a:gd name="T4" fmla="*/ 292 w 462"/>
              <a:gd name="T5" fmla="*/ 19 h 462"/>
              <a:gd name="T6" fmla="*/ 230 w 462"/>
              <a:gd name="T7" fmla="*/ 80 h 462"/>
              <a:gd name="T8" fmla="*/ 213 w 462"/>
              <a:gd name="T9" fmla="*/ 160 h 462"/>
              <a:gd name="T10" fmla="*/ 8 w 462"/>
              <a:gd name="T11" fmla="*/ 363 h 462"/>
              <a:gd name="T12" fmla="*/ 35 w 462"/>
              <a:gd name="T13" fmla="*/ 426 h 462"/>
              <a:gd name="T14" fmla="*/ 98 w 462"/>
              <a:gd name="T15" fmla="*/ 453 h 462"/>
              <a:gd name="T16" fmla="*/ 301 w 462"/>
              <a:gd name="T17" fmla="*/ 248 h 462"/>
              <a:gd name="T18" fmla="*/ 381 w 462"/>
              <a:gd name="T19" fmla="*/ 231 h 462"/>
              <a:gd name="T20" fmla="*/ 443 w 462"/>
              <a:gd name="T21" fmla="*/ 169 h 462"/>
              <a:gd name="T22" fmla="*/ 408 w 462"/>
              <a:gd name="T23" fmla="*/ 54 h 462"/>
              <a:gd name="T24" fmla="*/ 186 w 462"/>
              <a:gd name="T25" fmla="*/ 257 h 462"/>
              <a:gd name="T26" fmla="*/ 186 w 462"/>
              <a:gd name="T27" fmla="*/ 257 h 462"/>
              <a:gd name="T28" fmla="*/ 195 w 462"/>
              <a:gd name="T29" fmla="*/ 222 h 462"/>
              <a:gd name="T30" fmla="*/ 230 w 462"/>
              <a:gd name="T31" fmla="*/ 213 h 462"/>
              <a:gd name="T32" fmla="*/ 221 w 462"/>
              <a:gd name="T33" fmla="*/ 248 h 462"/>
              <a:gd name="T34" fmla="*/ 186 w 462"/>
              <a:gd name="T35" fmla="*/ 257 h 462"/>
              <a:gd name="T36" fmla="*/ 354 w 462"/>
              <a:gd name="T37" fmla="*/ 116 h 462"/>
              <a:gd name="T38" fmla="*/ 354 w 462"/>
              <a:gd name="T39" fmla="*/ 116 h 462"/>
              <a:gd name="T40" fmla="*/ 310 w 462"/>
              <a:gd name="T41" fmla="*/ 36 h 462"/>
              <a:gd name="T42" fmla="*/ 390 w 462"/>
              <a:gd name="T43" fmla="*/ 72 h 462"/>
              <a:gd name="T44" fmla="*/ 425 w 462"/>
              <a:gd name="T45" fmla="*/ 151 h 462"/>
              <a:gd name="T46" fmla="*/ 354 w 462"/>
              <a:gd name="T47" fmla="*/ 1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462">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5" name="Freeform 67"/>
          <p:cNvSpPr>
            <a:spLocks noChangeArrowheads="1"/>
          </p:cNvSpPr>
          <p:nvPr userDrawn="1"/>
        </p:nvSpPr>
        <p:spPr bwMode="auto">
          <a:xfrm>
            <a:off x="7277604" y="4530514"/>
            <a:ext cx="211691" cy="248683"/>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6" name="Freeform 68"/>
          <p:cNvSpPr>
            <a:spLocks noChangeArrowheads="1"/>
          </p:cNvSpPr>
          <p:nvPr userDrawn="1"/>
        </p:nvSpPr>
        <p:spPr bwMode="auto">
          <a:xfrm>
            <a:off x="6370061" y="5025825"/>
            <a:ext cx="199357" cy="215801"/>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7" name="Freeform 69"/>
          <p:cNvSpPr>
            <a:spLocks noChangeArrowheads="1"/>
          </p:cNvSpPr>
          <p:nvPr userDrawn="1"/>
        </p:nvSpPr>
        <p:spPr bwMode="auto">
          <a:xfrm>
            <a:off x="5895300" y="5029935"/>
            <a:ext cx="224022" cy="19935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8" name="Freeform 70"/>
          <p:cNvSpPr>
            <a:spLocks noChangeArrowheads="1"/>
          </p:cNvSpPr>
          <p:nvPr userDrawn="1"/>
        </p:nvSpPr>
        <p:spPr bwMode="auto">
          <a:xfrm>
            <a:off x="2191758" y="5025825"/>
            <a:ext cx="232243" cy="207580"/>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9" name="Freeform 71"/>
          <p:cNvSpPr>
            <a:spLocks noChangeArrowheads="1"/>
          </p:cNvSpPr>
          <p:nvPr userDrawn="1"/>
        </p:nvSpPr>
        <p:spPr bwMode="auto">
          <a:xfrm>
            <a:off x="3145389" y="5054599"/>
            <a:ext cx="207580" cy="15414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0" name="Freeform 72"/>
          <p:cNvSpPr>
            <a:spLocks noChangeArrowheads="1"/>
          </p:cNvSpPr>
          <p:nvPr userDrawn="1"/>
        </p:nvSpPr>
        <p:spPr bwMode="auto">
          <a:xfrm>
            <a:off x="4528566" y="5038157"/>
            <a:ext cx="182916" cy="187027"/>
          </a:xfrm>
          <a:custGeom>
            <a:avLst/>
            <a:gdLst>
              <a:gd name="T0" fmla="*/ 346 w 391"/>
              <a:gd name="T1" fmla="*/ 0 h 400"/>
              <a:gd name="T2" fmla="*/ 346 w 391"/>
              <a:gd name="T3" fmla="*/ 0 h 400"/>
              <a:gd name="T4" fmla="*/ 142 w 391"/>
              <a:gd name="T5" fmla="*/ 0 h 400"/>
              <a:gd name="T6" fmla="*/ 98 w 391"/>
              <a:gd name="T7" fmla="*/ 44 h 400"/>
              <a:gd name="T8" fmla="*/ 98 w 391"/>
              <a:gd name="T9" fmla="*/ 248 h 400"/>
              <a:gd name="T10" fmla="*/ 142 w 391"/>
              <a:gd name="T11" fmla="*/ 292 h 400"/>
              <a:gd name="T12" fmla="*/ 346 w 391"/>
              <a:gd name="T13" fmla="*/ 292 h 400"/>
              <a:gd name="T14" fmla="*/ 390 w 391"/>
              <a:gd name="T15" fmla="*/ 248 h 400"/>
              <a:gd name="T16" fmla="*/ 390 w 391"/>
              <a:gd name="T17" fmla="*/ 44 h 400"/>
              <a:gd name="T18" fmla="*/ 346 w 391"/>
              <a:gd name="T19" fmla="*/ 0 h 400"/>
              <a:gd name="T20" fmla="*/ 346 w 391"/>
              <a:gd name="T21" fmla="*/ 248 h 400"/>
              <a:gd name="T22" fmla="*/ 346 w 391"/>
              <a:gd name="T23" fmla="*/ 248 h 400"/>
              <a:gd name="T24" fmla="*/ 142 w 391"/>
              <a:gd name="T25" fmla="*/ 248 h 400"/>
              <a:gd name="T26" fmla="*/ 142 w 391"/>
              <a:gd name="T27" fmla="*/ 44 h 400"/>
              <a:gd name="T28" fmla="*/ 346 w 391"/>
              <a:gd name="T29" fmla="*/ 44 h 400"/>
              <a:gd name="T30" fmla="*/ 346 w 391"/>
              <a:gd name="T31" fmla="*/ 248 h 400"/>
              <a:gd name="T32" fmla="*/ 45 w 391"/>
              <a:gd name="T33" fmla="*/ 195 h 400"/>
              <a:gd name="T34" fmla="*/ 45 w 391"/>
              <a:gd name="T35" fmla="*/ 195 h 400"/>
              <a:gd name="T36" fmla="*/ 0 w 391"/>
              <a:gd name="T37" fmla="*/ 195 h 400"/>
              <a:gd name="T38" fmla="*/ 0 w 391"/>
              <a:gd name="T39" fmla="*/ 346 h 400"/>
              <a:gd name="T40" fmla="*/ 45 w 391"/>
              <a:gd name="T41" fmla="*/ 399 h 400"/>
              <a:gd name="T42" fmla="*/ 196 w 391"/>
              <a:gd name="T43" fmla="*/ 399 h 400"/>
              <a:gd name="T44" fmla="*/ 196 w 391"/>
              <a:gd name="T45" fmla="*/ 346 h 400"/>
              <a:gd name="T46" fmla="*/ 45 w 391"/>
              <a:gd name="T47" fmla="*/ 346 h 400"/>
              <a:gd name="T48" fmla="*/ 45 w 391"/>
              <a:gd name="T49" fmla="*/ 1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400">
                <a:moveTo>
                  <a:pt x="346" y="0"/>
                </a:moveTo>
                <a:lnTo>
                  <a:pt x="346" y="0"/>
                </a:lnTo>
                <a:cubicBezTo>
                  <a:pt x="142" y="0"/>
                  <a:pt x="142" y="0"/>
                  <a:pt x="142" y="0"/>
                </a:cubicBezTo>
                <a:cubicBezTo>
                  <a:pt x="115" y="0"/>
                  <a:pt x="98" y="18"/>
                  <a:pt x="98" y="44"/>
                </a:cubicBezTo>
                <a:cubicBezTo>
                  <a:pt x="98" y="248"/>
                  <a:pt x="98" y="248"/>
                  <a:pt x="98" y="248"/>
                </a:cubicBezTo>
                <a:cubicBezTo>
                  <a:pt x="98" y="274"/>
                  <a:pt x="115" y="292"/>
                  <a:pt x="142" y="292"/>
                </a:cubicBezTo>
                <a:cubicBezTo>
                  <a:pt x="346" y="292"/>
                  <a:pt x="346" y="292"/>
                  <a:pt x="346" y="292"/>
                </a:cubicBezTo>
                <a:cubicBezTo>
                  <a:pt x="372" y="292"/>
                  <a:pt x="390" y="274"/>
                  <a:pt x="390" y="248"/>
                </a:cubicBezTo>
                <a:cubicBezTo>
                  <a:pt x="390" y="44"/>
                  <a:pt x="390" y="44"/>
                  <a:pt x="390" y="44"/>
                </a:cubicBezTo>
                <a:cubicBezTo>
                  <a:pt x="390" y="18"/>
                  <a:pt x="372" y="0"/>
                  <a:pt x="346" y="0"/>
                </a:cubicBezTo>
                <a:close/>
                <a:moveTo>
                  <a:pt x="346" y="248"/>
                </a:moveTo>
                <a:lnTo>
                  <a:pt x="346" y="248"/>
                </a:lnTo>
                <a:cubicBezTo>
                  <a:pt x="142" y="248"/>
                  <a:pt x="142" y="248"/>
                  <a:pt x="142" y="248"/>
                </a:cubicBezTo>
                <a:cubicBezTo>
                  <a:pt x="142" y="44"/>
                  <a:pt x="142" y="44"/>
                  <a:pt x="142" y="44"/>
                </a:cubicBezTo>
                <a:cubicBezTo>
                  <a:pt x="346" y="44"/>
                  <a:pt x="346" y="44"/>
                  <a:pt x="346" y="44"/>
                </a:cubicBezTo>
                <a:lnTo>
                  <a:pt x="346" y="248"/>
                </a:lnTo>
                <a:close/>
                <a:moveTo>
                  <a:pt x="45" y="195"/>
                </a:moveTo>
                <a:lnTo>
                  <a:pt x="45" y="195"/>
                </a:lnTo>
                <a:cubicBezTo>
                  <a:pt x="0" y="195"/>
                  <a:pt x="0" y="195"/>
                  <a:pt x="0" y="195"/>
                </a:cubicBezTo>
                <a:cubicBezTo>
                  <a:pt x="0" y="346"/>
                  <a:pt x="0" y="346"/>
                  <a:pt x="0" y="346"/>
                </a:cubicBezTo>
                <a:cubicBezTo>
                  <a:pt x="0" y="372"/>
                  <a:pt x="18" y="399"/>
                  <a:pt x="45" y="399"/>
                </a:cubicBezTo>
                <a:cubicBezTo>
                  <a:pt x="196" y="399"/>
                  <a:pt x="196" y="399"/>
                  <a:pt x="196" y="399"/>
                </a:cubicBezTo>
                <a:cubicBezTo>
                  <a:pt x="196" y="346"/>
                  <a:pt x="196" y="346"/>
                  <a:pt x="196" y="346"/>
                </a:cubicBezTo>
                <a:cubicBezTo>
                  <a:pt x="45" y="346"/>
                  <a:pt x="45" y="346"/>
                  <a:pt x="45" y="346"/>
                </a:cubicBezTo>
                <a:lnTo>
                  <a:pt x="4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2" name="Freeform 74"/>
          <p:cNvSpPr>
            <a:spLocks noChangeArrowheads="1"/>
          </p:cNvSpPr>
          <p:nvPr userDrawn="1"/>
        </p:nvSpPr>
        <p:spPr bwMode="auto">
          <a:xfrm>
            <a:off x="4049694" y="5034046"/>
            <a:ext cx="215801" cy="191138"/>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3" name="Freeform 75"/>
          <p:cNvSpPr>
            <a:spLocks noChangeArrowheads="1"/>
          </p:cNvSpPr>
          <p:nvPr userDrawn="1"/>
        </p:nvSpPr>
        <p:spPr bwMode="auto">
          <a:xfrm>
            <a:off x="804472" y="4575729"/>
            <a:ext cx="232241" cy="187026"/>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4" name="Freeform 76"/>
          <p:cNvSpPr>
            <a:spLocks noChangeArrowheads="1"/>
          </p:cNvSpPr>
          <p:nvPr userDrawn="1"/>
        </p:nvSpPr>
        <p:spPr bwMode="auto">
          <a:xfrm>
            <a:off x="853797" y="4092746"/>
            <a:ext cx="131535" cy="228133"/>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5" name="Freeform 77"/>
          <p:cNvSpPr>
            <a:spLocks noChangeArrowheads="1"/>
          </p:cNvSpPr>
          <p:nvPr userDrawn="1"/>
        </p:nvSpPr>
        <p:spPr bwMode="auto">
          <a:xfrm>
            <a:off x="4149373" y="1753480"/>
            <a:ext cx="232243" cy="195248"/>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6" name="Freeform 78"/>
          <p:cNvSpPr>
            <a:spLocks noChangeArrowheads="1"/>
          </p:cNvSpPr>
          <p:nvPr userDrawn="1"/>
        </p:nvSpPr>
        <p:spPr bwMode="auto">
          <a:xfrm>
            <a:off x="4990994" y="5038157"/>
            <a:ext cx="184972" cy="187027"/>
          </a:xfrm>
          <a:custGeom>
            <a:avLst/>
            <a:gdLst>
              <a:gd name="T0" fmla="*/ 381 w 399"/>
              <a:gd name="T1" fmla="*/ 336 h 400"/>
              <a:gd name="T2" fmla="*/ 381 w 399"/>
              <a:gd name="T3" fmla="*/ 336 h 400"/>
              <a:gd name="T4" fmla="*/ 292 w 399"/>
              <a:gd name="T5" fmla="*/ 239 h 400"/>
              <a:gd name="T6" fmla="*/ 310 w 399"/>
              <a:gd name="T7" fmla="*/ 159 h 400"/>
              <a:gd name="T8" fmla="*/ 151 w 399"/>
              <a:gd name="T9" fmla="*/ 0 h 400"/>
              <a:gd name="T10" fmla="*/ 0 w 399"/>
              <a:gd name="T11" fmla="*/ 151 h 400"/>
              <a:gd name="T12" fmla="*/ 160 w 399"/>
              <a:gd name="T13" fmla="*/ 310 h 400"/>
              <a:gd name="T14" fmla="*/ 230 w 399"/>
              <a:gd name="T15" fmla="*/ 292 h 400"/>
              <a:gd name="T16" fmla="*/ 328 w 399"/>
              <a:gd name="T17" fmla="*/ 390 h 400"/>
              <a:gd name="T18" fmla="*/ 363 w 399"/>
              <a:gd name="T19" fmla="*/ 390 h 400"/>
              <a:gd name="T20" fmla="*/ 389 w 399"/>
              <a:gd name="T21" fmla="*/ 364 h 400"/>
              <a:gd name="T22" fmla="*/ 381 w 399"/>
              <a:gd name="T23" fmla="*/ 336 h 400"/>
              <a:gd name="T24" fmla="*/ 44 w 399"/>
              <a:gd name="T25" fmla="*/ 151 h 400"/>
              <a:gd name="T26" fmla="*/ 44 w 399"/>
              <a:gd name="T27" fmla="*/ 151 h 400"/>
              <a:gd name="T28" fmla="*/ 151 w 399"/>
              <a:gd name="T29" fmla="*/ 44 h 400"/>
              <a:gd name="T30" fmla="*/ 266 w 399"/>
              <a:gd name="T31" fmla="*/ 159 h 400"/>
              <a:gd name="T32" fmla="*/ 160 w 399"/>
              <a:gd name="T33" fmla="*/ 266 h 400"/>
              <a:gd name="T34" fmla="*/ 44 w 399"/>
              <a:gd name="T35" fmla="*/ 15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9" h="400">
                <a:moveTo>
                  <a:pt x="381" y="336"/>
                </a:moveTo>
                <a:lnTo>
                  <a:pt x="381" y="336"/>
                </a:lnTo>
                <a:cubicBezTo>
                  <a:pt x="292" y="239"/>
                  <a:pt x="292" y="239"/>
                  <a:pt x="292" y="239"/>
                </a:cubicBezTo>
                <a:cubicBezTo>
                  <a:pt x="301" y="212"/>
                  <a:pt x="310" y="186"/>
                  <a:pt x="310" y="159"/>
                </a:cubicBezTo>
                <a:cubicBezTo>
                  <a:pt x="310" y="71"/>
                  <a:pt x="239" y="0"/>
                  <a:pt x="151" y="0"/>
                </a:cubicBezTo>
                <a:cubicBezTo>
                  <a:pt x="70" y="0"/>
                  <a:pt x="0" y="71"/>
                  <a:pt x="0" y="151"/>
                </a:cubicBezTo>
                <a:cubicBezTo>
                  <a:pt x="0" y="239"/>
                  <a:pt x="70" y="310"/>
                  <a:pt x="160" y="310"/>
                </a:cubicBezTo>
                <a:cubicBezTo>
                  <a:pt x="186" y="310"/>
                  <a:pt x="213" y="302"/>
                  <a:pt x="230" y="292"/>
                </a:cubicBezTo>
                <a:cubicBezTo>
                  <a:pt x="328" y="390"/>
                  <a:pt x="328" y="390"/>
                  <a:pt x="328" y="390"/>
                </a:cubicBezTo>
                <a:cubicBezTo>
                  <a:pt x="336" y="399"/>
                  <a:pt x="354" y="399"/>
                  <a:pt x="363" y="390"/>
                </a:cubicBezTo>
                <a:cubicBezTo>
                  <a:pt x="389" y="364"/>
                  <a:pt x="389" y="364"/>
                  <a:pt x="389" y="364"/>
                </a:cubicBezTo>
                <a:cubicBezTo>
                  <a:pt x="398" y="355"/>
                  <a:pt x="389" y="346"/>
                  <a:pt x="381" y="336"/>
                </a:cubicBezTo>
                <a:close/>
                <a:moveTo>
                  <a:pt x="44" y="151"/>
                </a:moveTo>
                <a:lnTo>
                  <a:pt x="44" y="151"/>
                </a:lnTo>
                <a:cubicBezTo>
                  <a:pt x="44" y="98"/>
                  <a:pt x="98" y="44"/>
                  <a:pt x="151" y="44"/>
                </a:cubicBezTo>
                <a:cubicBezTo>
                  <a:pt x="213" y="44"/>
                  <a:pt x="266" y="98"/>
                  <a:pt x="266" y="159"/>
                </a:cubicBezTo>
                <a:cubicBezTo>
                  <a:pt x="266" y="221"/>
                  <a:pt x="213" y="266"/>
                  <a:pt x="160" y="266"/>
                </a:cubicBezTo>
                <a:cubicBezTo>
                  <a:pt x="98" y="266"/>
                  <a:pt x="44" y="212"/>
                  <a:pt x="44" y="15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3" name="Freeform 85"/>
          <p:cNvSpPr>
            <a:spLocks noChangeArrowheads="1"/>
          </p:cNvSpPr>
          <p:nvPr userDrawn="1"/>
        </p:nvSpPr>
        <p:spPr bwMode="auto">
          <a:xfrm>
            <a:off x="354374" y="5029935"/>
            <a:ext cx="207580" cy="203469"/>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4" name="Freeform 86"/>
          <p:cNvSpPr>
            <a:spLocks noChangeArrowheads="1"/>
          </p:cNvSpPr>
          <p:nvPr userDrawn="1"/>
        </p:nvSpPr>
        <p:spPr bwMode="auto">
          <a:xfrm>
            <a:off x="6365950" y="4583949"/>
            <a:ext cx="205524" cy="166474"/>
          </a:xfrm>
          <a:custGeom>
            <a:avLst/>
            <a:gdLst>
              <a:gd name="T0" fmla="*/ 398 w 443"/>
              <a:gd name="T1" fmla="*/ 36 h 356"/>
              <a:gd name="T2" fmla="*/ 398 w 443"/>
              <a:gd name="T3" fmla="*/ 36 h 356"/>
              <a:gd name="T4" fmla="*/ 247 w 443"/>
              <a:gd name="T5" fmla="*/ 36 h 356"/>
              <a:gd name="T6" fmla="*/ 221 w 443"/>
              <a:gd name="T7" fmla="*/ 62 h 356"/>
              <a:gd name="T8" fmla="*/ 194 w 443"/>
              <a:gd name="T9" fmla="*/ 36 h 356"/>
              <a:gd name="T10" fmla="*/ 44 w 443"/>
              <a:gd name="T11" fmla="*/ 36 h 356"/>
              <a:gd name="T12" fmla="*/ 44 w 443"/>
              <a:gd name="T13" fmla="*/ 186 h 356"/>
              <a:gd name="T14" fmla="*/ 221 w 443"/>
              <a:gd name="T15" fmla="*/ 355 h 356"/>
              <a:gd name="T16" fmla="*/ 398 w 443"/>
              <a:gd name="T17" fmla="*/ 186 h 356"/>
              <a:gd name="T18" fmla="*/ 398 w 443"/>
              <a:gd name="T19" fmla="*/ 36 h 356"/>
              <a:gd name="T20" fmla="*/ 372 w 443"/>
              <a:gd name="T21" fmla="*/ 160 h 356"/>
              <a:gd name="T22" fmla="*/ 372 w 443"/>
              <a:gd name="T23" fmla="*/ 160 h 356"/>
              <a:gd name="T24" fmla="*/ 221 w 443"/>
              <a:gd name="T25" fmla="*/ 301 h 356"/>
              <a:gd name="T26" fmla="*/ 70 w 443"/>
              <a:gd name="T27" fmla="*/ 160 h 356"/>
              <a:gd name="T28" fmla="*/ 44 w 443"/>
              <a:gd name="T29" fmla="*/ 116 h 356"/>
              <a:gd name="T30" fmla="*/ 70 w 443"/>
              <a:gd name="T31" fmla="*/ 62 h 356"/>
              <a:gd name="T32" fmla="*/ 115 w 443"/>
              <a:gd name="T33" fmla="*/ 45 h 356"/>
              <a:gd name="T34" fmla="*/ 168 w 443"/>
              <a:gd name="T35" fmla="*/ 71 h 356"/>
              <a:gd name="T36" fmla="*/ 221 w 443"/>
              <a:gd name="T37" fmla="*/ 116 h 356"/>
              <a:gd name="T38" fmla="*/ 275 w 443"/>
              <a:gd name="T39" fmla="*/ 71 h 356"/>
              <a:gd name="T40" fmla="*/ 328 w 443"/>
              <a:gd name="T41" fmla="*/ 45 h 356"/>
              <a:gd name="T42" fmla="*/ 372 w 443"/>
              <a:gd name="T43" fmla="*/ 62 h 356"/>
              <a:gd name="T44" fmla="*/ 398 w 443"/>
              <a:gd name="T45" fmla="*/ 116 h 356"/>
              <a:gd name="T46" fmla="*/ 372 w 443"/>
              <a:gd name="T47"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356">
                <a:moveTo>
                  <a:pt x="398" y="36"/>
                </a:moveTo>
                <a:lnTo>
                  <a:pt x="398" y="36"/>
                </a:lnTo>
                <a:cubicBezTo>
                  <a:pt x="354" y="0"/>
                  <a:pt x="292" y="0"/>
                  <a:pt x="247" y="36"/>
                </a:cubicBezTo>
                <a:cubicBezTo>
                  <a:pt x="221" y="62"/>
                  <a:pt x="221" y="62"/>
                  <a:pt x="221" y="62"/>
                </a:cubicBezTo>
                <a:cubicBezTo>
                  <a:pt x="194" y="36"/>
                  <a:pt x="194" y="36"/>
                  <a:pt x="194" y="36"/>
                </a:cubicBezTo>
                <a:cubicBezTo>
                  <a:pt x="150" y="0"/>
                  <a:pt x="88" y="0"/>
                  <a:pt x="44" y="36"/>
                </a:cubicBezTo>
                <a:cubicBezTo>
                  <a:pt x="0" y="80"/>
                  <a:pt x="0" y="151"/>
                  <a:pt x="44" y="186"/>
                </a:cubicBezTo>
                <a:cubicBezTo>
                  <a:pt x="221" y="355"/>
                  <a:pt x="221" y="355"/>
                  <a:pt x="221" y="355"/>
                </a:cubicBezTo>
                <a:cubicBezTo>
                  <a:pt x="398" y="186"/>
                  <a:pt x="398" y="186"/>
                  <a:pt x="398" y="186"/>
                </a:cubicBezTo>
                <a:cubicBezTo>
                  <a:pt x="442" y="151"/>
                  <a:pt x="442" y="80"/>
                  <a:pt x="398" y="36"/>
                </a:cubicBezTo>
                <a:close/>
                <a:moveTo>
                  <a:pt x="372" y="160"/>
                </a:moveTo>
                <a:lnTo>
                  <a:pt x="372" y="160"/>
                </a:lnTo>
                <a:cubicBezTo>
                  <a:pt x="221" y="301"/>
                  <a:pt x="221" y="301"/>
                  <a:pt x="221" y="301"/>
                </a:cubicBezTo>
                <a:cubicBezTo>
                  <a:pt x="70" y="160"/>
                  <a:pt x="70" y="160"/>
                  <a:pt x="70" y="160"/>
                </a:cubicBezTo>
                <a:cubicBezTo>
                  <a:pt x="53" y="151"/>
                  <a:pt x="44" y="133"/>
                  <a:pt x="44" y="116"/>
                </a:cubicBezTo>
                <a:cubicBezTo>
                  <a:pt x="44" y="89"/>
                  <a:pt x="53" y="80"/>
                  <a:pt x="70" y="62"/>
                </a:cubicBezTo>
                <a:cubicBezTo>
                  <a:pt x="79" y="53"/>
                  <a:pt x="97" y="45"/>
                  <a:pt x="115" y="45"/>
                </a:cubicBezTo>
                <a:cubicBezTo>
                  <a:pt x="141" y="45"/>
                  <a:pt x="159" y="53"/>
                  <a:pt x="168" y="71"/>
                </a:cubicBezTo>
                <a:cubicBezTo>
                  <a:pt x="221" y="116"/>
                  <a:pt x="221" y="116"/>
                  <a:pt x="221" y="116"/>
                </a:cubicBezTo>
                <a:cubicBezTo>
                  <a:pt x="275" y="71"/>
                  <a:pt x="275" y="71"/>
                  <a:pt x="275" y="71"/>
                </a:cubicBezTo>
                <a:cubicBezTo>
                  <a:pt x="283" y="53"/>
                  <a:pt x="301" y="45"/>
                  <a:pt x="328" y="45"/>
                </a:cubicBezTo>
                <a:cubicBezTo>
                  <a:pt x="345" y="45"/>
                  <a:pt x="363" y="53"/>
                  <a:pt x="372" y="62"/>
                </a:cubicBezTo>
                <a:cubicBezTo>
                  <a:pt x="389" y="80"/>
                  <a:pt x="398" y="89"/>
                  <a:pt x="398" y="116"/>
                </a:cubicBezTo>
                <a:cubicBezTo>
                  <a:pt x="398" y="133"/>
                  <a:pt x="389" y="151"/>
                  <a:pt x="372" y="16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2" name="Freeform 94"/>
          <p:cNvSpPr>
            <a:spLocks noChangeArrowheads="1"/>
          </p:cNvSpPr>
          <p:nvPr userDrawn="1"/>
        </p:nvSpPr>
        <p:spPr bwMode="auto">
          <a:xfrm>
            <a:off x="4503903" y="4154404"/>
            <a:ext cx="232241" cy="104818"/>
          </a:xfrm>
          <a:custGeom>
            <a:avLst/>
            <a:gdLst>
              <a:gd name="T0" fmla="*/ 478 w 498"/>
              <a:gd name="T1" fmla="*/ 90 h 223"/>
              <a:gd name="T2" fmla="*/ 478 w 498"/>
              <a:gd name="T3" fmla="*/ 90 h 223"/>
              <a:gd name="T4" fmla="*/ 399 w 498"/>
              <a:gd name="T5" fmla="*/ 9 h 223"/>
              <a:gd name="T6" fmla="*/ 372 w 498"/>
              <a:gd name="T7" fmla="*/ 0 h 223"/>
              <a:gd name="T8" fmla="*/ 249 w 498"/>
              <a:gd name="T9" fmla="*/ 0 h 223"/>
              <a:gd name="T10" fmla="*/ 124 w 498"/>
              <a:gd name="T11" fmla="*/ 0 h 223"/>
              <a:gd name="T12" fmla="*/ 98 w 498"/>
              <a:gd name="T13" fmla="*/ 9 h 223"/>
              <a:gd name="T14" fmla="*/ 18 w 498"/>
              <a:gd name="T15" fmla="*/ 90 h 223"/>
              <a:gd name="T16" fmla="*/ 0 w 498"/>
              <a:gd name="T17" fmla="*/ 125 h 223"/>
              <a:gd name="T18" fmla="*/ 18 w 498"/>
              <a:gd name="T19" fmla="*/ 196 h 223"/>
              <a:gd name="T20" fmla="*/ 45 w 498"/>
              <a:gd name="T21" fmla="*/ 222 h 223"/>
              <a:gd name="T22" fmla="*/ 452 w 498"/>
              <a:gd name="T23" fmla="*/ 222 h 223"/>
              <a:gd name="T24" fmla="*/ 478 w 498"/>
              <a:gd name="T25" fmla="*/ 196 h 223"/>
              <a:gd name="T26" fmla="*/ 497 w 498"/>
              <a:gd name="T27" fmla="*/ 125 h 223"/>
              <a:gd name="T28" fmla="*/ 478 w 498"/>
              <a:gd name="T29" fmla="*/ 90 h 223"/>
              <a:gd name="T30" fmla="*/ 346 w 498"/>
              <a:gd name="T31" fmla="*/ 98 h 223"/>
              <a:gd name="T32" fmla="*/ 346 w 498"/>
              <a:gd name="T33" fmla="*/ 98 h 223"/>
              <a:gd name="T34" fmla="*/ 346 w 498"/>
              <a:gd name="T35" fmla="*/ 107 h 223"/>
              <a:gd name="T36" fmla="*/ 319 w 498"/>
              <a:gd name="T37" fmla="*/ 151 h 223"/>
              <a:gd name="T38" fmla="*/ 178 w 498"/>
              <a:gd name="T39" fmla="*/ 151 h 223"/>
              <a:gd name="T40" fmla="*/ 151 w 498"/>
              <a:gd name="T41" fmla="*/ 107 h 223"/>
              <a:gd name="T42" fmla="*/ 151 w 498"/>
              <a:gd name="T43" fmla="*/ 98 h 223"/>
              <a:gd name="T44" fmla="*/ 62 w 498"/>
              <a:gd name="T45" fmla="*/ 98 h 223"/>
              <a:gd name="T46" fmla="*/ 106 w 498"/>
              <a:gd name="T47" fmla="*/ 45 h 223"/>
              <a:gd name="T48" fmla="*/ 390 w 498"/>
              <a:gd name="T49" fmla="*/ 45 h 223"/>
              <a:gd name="T50" fmla="*/ 434 w 498"/>
              <a:gd name="T51" fmla="*/ 98 h 223"/>
              <a:gd name="T52" fmla="*/ 346 w 498"/>
              <a:gd name="T53" fmla="*/ 9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8" h="223">
                <a:moveTo>
                  <a:pt x="478" y="90"/>
                </a:moveTo>
                <a:lnTo>
                  <a:pt x="478" y="90"/>
                </a:lnTo>
                <a:cubicBezTo>
                  <a:pt x="470" y="72"/>
                  <a:pt x="425" y="27"/>
                  <a:pt x="399" y="9"/>
                </a:cubicBezTo>
                <a:cubicBezTo>
                  <a:pt x="399" y="0"/>
                  <a:pt x="390" y="0"/>
                  <a:pt x="372" y="0"/>
                </a:cubicBezTo>
                <a:cubicBezTo>
                  <a:pt x="364" y="0"/>
                  <a:pt x="249" y="0"/>
                  <a:pt x="249" y="0"/>
                </a:cubicBezTo>
                <a:cubicBezTo>
                  <a:pt x="249" y="0"/>
                  <a:pt x="133" y="0"/>
                  <a:pt x="124" y="0"/>
                </a:cubicBezTo>
                <a:cubicBezTo>
                  <a:pt x="106" y="0"/>
                  <a:pt x="98" y="0"/>
                  <a:pt x="98" y="9"/>
                </a:cubicBezTo>
                <a:cubicBezTo>
                  <a:pt x="71" y="27"/>
                  <a:pt x="27" y="72"/>
                  <a:pt x="18" y="90"/>
                </a:cubicBezTo>
                <a:cubicBezTo>
                  <a:pt x="0" y="98"/>
                  <a:pt x="0" y="107"/>
                  <a:pt x="0" y="125"/>
                </a:cubicBezTo>
                <a:cubicBezTo>
                  <a:pt x="18" y="196"/>
                  <a:pt x="18" y="196"/>
                  <a:pt x="18" y="196"/>
                </a:cubicBezTo>
                <a:cubicBezTo>
                  <a:pt x="18" y="213"/>
                  <a:pt x="36" y="222"/>
                  <a:pt x="45" y="222"/>
                </a:cubicBezTo>
                <a:cubicBezTo>
                  <a:pt x="452" y="222"/>
                  <a:pt x="452" y="222"/>
                  <a:pt x="452" y="222"/>
                </a:cubicBezTo>
                <a:cubicBezTo>
                  <a:pt x="461" y="222"/>
                  <a:pt x="478" y="213"/>
                  <a:pt x="478" y="196"/>
                </a:cubicBezTo>
                <a:cubicBezTo>
                  <a:pt x="497" y="125"/>
                  <a:pt x="497" y="125"/>
                  <a:pt x="497" y="125"/>
                </a:cubicBezTo>
                <a:cubicBezTo>
                  <a:pt x="497" y="107"/>
                  <a:pt x="497" y="98"/>
                  <a:pt x="478" y="90"/>
                </a:cubicBezTo>
                <a:close/>
                <a:moveTo>
                  <a:pt x="346" y="98"/>
                </a:moveTo>
                <a:lnTo>
                  <a:pt x="346" y="98"/>
                </a:lnTo>
                <a:lnTo>
                  <a:pt x="346" y="107"/>
                </a:lnTo>
                <a:cubicBezTo>
                  <a:pt x="319" y="151"/>
                  <a:pt x="319" y="151"/>
                  <a:pt x="319" y="151"/>
                </a:cubicBezTo>
                <a:cubicBezTo>
                  <a:pt x="178" y="151"/>
                  <a:pt x="178" y="151"/>
                  <a:pt x="178" y="151"/>
                </a:cubicBezTo>
                <a:cubicBezTo>
                  <a:pt x="151" y="107"/>
                  <a:pt x="151" y="107"/>
                  <a:pt x="151" y="107"/>
                </a:cubicBezTo>
                <a:lnTo>
                  <a:pt x="151" y="98"/>
                </a:lnTo>
                <a:cubicBezTo>
                  <a:pt x="62" y="98"/>
                  <a:pt x="62" y="98"/>
                  <a:pt x="62" y="98"/>
                </a:cubicBezTo>
                <a:cubicBezTo>
                  <a:pt x="106" y="45"/>
                  <a:pt x="106" y="45"/>
                  <a:pt x="106" y="45"/>
                </a:cubicBezTo>
                <a:cubicBezTo>
                  <a:pt x="390" y="45"/>
                  <a:pt x="390" y="45"/>
                  <a:pt x="390" y="45"/>
                </a:cubicBezTo>
                <a:cubicBezTo>
                  <a:pt x="434" y="98"/>
                  <a:pt x="434" y="98"/>
                  <a:pt x="434" y="98"/>
                </a:cubicBezTo>
                <a:lnTo>
                  <a:pt x="346"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7" name="Freeform 101"/>
          <p:cNvSpPr>
            <a:spLocks noChangeArrowheads="1"/>
          </p:cNvSpPr>
          <p:nvPr userDrawn="1"/>
        </p:nvSpPr>
        <p:spPr bwMode="auto">
          <a:xfrm>
            <a:off x="8629051" y="1769923"/>
            <a:ext cx="232241" cy="178805"/>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9" name="Freeform 103"/>
          <p:cNvSpPr>
            <a:spLocks noChangeArrowheads="1"/>
          </p:cNvSpPr>
          <p:nvPr userDrawn="1"/>
        </p:nvSpPr>
        <p:spPr bwMode="auto">
          <a:xfrm>
            <a:off x="3235066" y="4063702"/>
            <a:ext cx="178805" cy="228131"/>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2" name="Freeform 106"/>
          <p:cNvSpPr>
            <a:spLocks noChangeArrowheads="1"/>
          </p:cNvSpPr>
          <p:nvPr userDrawn="1"/>
        </p:nvSpPr>
        <p:spPr bwMode="auto">
          <a:xfrm>
            <a:off x="3611929" y="4088636"/>
            <a:ext cx="166474" cy="236353"/>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0" name="Freeform 127"/>
          <p:cNvSpPr>
            <a:spLocks noChangeArrowheads="1"/>
          </p:cNvSpPr>
          <p:nvPr userDrawn="1"/>
        </p:nvSpPr>
        <p:spPr bwMode="auto">
          <a:xfrm>
            <a:off x="5428761" y="4575729"/>
            <a:ext cx="232241" cy="187026"/>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6" name="Freeform 144"/>
          <p:cNvSpPr>
            <a:spLocks noChangeArrowheads="1"/>
          </p:cNvSpPr>
          <p:nvPr userDrawn="1"/>
        </p:nvSpPr>
        <p:spPr bwMode="auto">
          <a:xfrm>
            <a:off x="8660781" y="4128358"/>
            <a:ext cx="207579" cy="184972"/>
          </a:xfrm>
          <a:custGeom>
            <a:avLst/>
            <a:gdLst>
              <a:gd name="T0" fmla="*/ 426 w 444"/>
              <a:gd name="T1" fmla="*/ 0 h 399"/>
              <a:gd name="T2" fmla="*/ 426 w 444"/>
              <a:gd name="T3" fmla="*/ 0 h 399"/>
              <a:gd name="T4" fmla="*/ 9 w 444"/>
              <a:gd name="T5" fmla="*/ 0 h 399"/>
              <a:gd name="T6" fmla="*/ 0 w 444"/>
              <a:gd name="T7" fmla="*/ 17 h 399"/>
              <a:gd name="T8" fmla="*/ 0 w 444"/>
              <a:gd name="T9" fmla="*/ 70 h 399"/>
              <a:gd name="T10" fmla="*/ 443 w 444"/>
              <a:gd name="T11" fmla="*/ 70 h 399"/>
              <a:gd name="T12" fmla="*/ 443 w 444"/>
              <a:gd name="T13" fmla="*/ 17 h 399"/>
              <a:gd name="T14" fmla="*/ 426 w 444"/>
              <a:gd name="T15" fmla="*/ 0 h 399"/>
              <a:gd name="T16" fmla="*/ 27 w 444"/>
              <a:gd name="T17" fmla="*/ 363 h 399"/>
              <a:gd name="T18" fmla="*/ 27 w 444"/>
              <a:gd name="T19" fmla="*/ 363 h 399"/>
              <a:gd name="T20" fmla="*/ 54 w 444"/>
              <a:gd name="T21" fmla="*/ 398 h 399"/>
              <a:gd name="T22" fmla="*/ 381 w 444"/>
              <a:gd name="T23" fmla="*/ 398 h 399"/>
              <a:gd name="T24" fmla="*/ 417 w 444"/>
              <a:gd name="T25" fmla="*/ 363 h 399"/>
              <a:gd name="T26" fmla="*/ 417 w 444"/>
              <a:gd name="T27" fmla="*/ 97 h 399"/>
              <a:gd name="T28" fmla="*/ 27 w 444"/>
              <a:gd name="T29" fmla="*/ 97 h 399"/>
              <a:gd name="T30" fmla="*/ 27 w 444"/>
              <a:gd name="T31" fmla="*/ 363 h 399"/>
              <a:gd name="T32" fmla="*/ 151 w 444"/>
              <a:gd name="T33" fmla="*/ 150 h 399"/>
              <a:gd name="T34" fmla="*/ 151 w 444"/>
              <a:gd name="T35" fmla="*/ 150 h 399"/>
              <a:gd name="T36" fmla="*/ 293 w 444"/>
              <a:gd name="T37" fmla="*/ 150 h 399"/>
              <a:gd name="T38" fmla="*/ 293 w 444"/>
              <a:gd name="T39" fmla="*/ 194 h 399"/>
              <a:gd name="T40" fmla="*/ 151 w 444"/>
              <a:gd name="T41" fmla="*/ 194 h 399"/>
              <a:gd name="T42" fmla="*/ 151 w 444"/>
              <a:gd name="T43" fmla="*/ 15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399">
                <a:moveTo>
                  <a:pt x="426" y="0"/>
                </a:moveTo>
                <a:lnTo>
                  <a:pt x="426" y="0"/>
                </a:lnTo>
                <a:cubicBezTo>
                  <a:pt x="9" y="0"/>
                  <a:pt x="9" y="0"/>
                  <a:pt x="9" y="0"/>
                </a:cubicBezTo>
                <a:cubicBezTo>
                  <a:pt x="0" y="0"/>
                  <a:pt x="0" y="8"/>
                  <a:pt x="0" y="17"/>
                </a:cubicBezTo>
                <a:cubicBezTo>
                  <a:pt x="0" y="70"/>
                  <a:pt x="0" y="70"/>
                  <a:pt x="0" y="70"/>
                </a:cubicBezTo>
                <a:cubicBezTo>
                  <a:pt x="443" y="70"/>
                  <a:pt x="443" y="70"/>
                  <a:pt x="443" y="70"/>
                </a:cubicBezTo>
                <a:cubicBezTo>
                  <a:pt x="443" y="17"/>
                  <a:pt x="443" y="17"/>
                  <a:pt x="443" y="17"/>
                </a:cubicBezTo>
                <a:cubicBezTo>
                  <a:pt x="443" y="8"/>
                  <a:pt x="434" y="0"/>
                  <a:pt x="426" y="0"/>
                </a:cubicBezTo>
                <a:close/>
                <a:moveTo>
                  <a:pt x="27" y="363"/>
                </a:moveTo>
                <a:lnTo>
                  <a:pt x="27" y="363"/>
                </a:lnTo>
                <a:cubicBezTo>
                  <a:pt x="27" y="380"/>
                  <a:pt x="36" y="398"/>
                  <a:pt x="54" y="398"/>
                </a:cubicBezTo>
                <a:cubicBezTo>
                  <a:pt x="381" y="398"/>
                  <a:pt x="381" y="398"/>
                  <a:pt x="381" y="398"/>
                </a:cubicBezTo>
                <a:cubicBezTo>
                  <a:pt x="408" y="398"/>
                  <a:pt x="417" y="380"/>
                  <a:pt x="417" y="363"/>
                </a:cubicBezTo>
                <a:cubicBezTo>
                  <a:pt x="417" y="97"/>
                  <a:pt x="417" y="97"/>
                  <a:pt x="417" y="97"/>
                </a:cubicBezTo>
                <a:cubicBezTo>
                  <a:pt x="27" y="97"/>
                  <a:pt x="27" y="97"/>
                  <a:pt x="27" y="97"/>
                </a:cubicBezTo>
                <a:lnTo>
                  <a:pt x="27" y="363"/>
                </a:lnTo>
                <a:close/>
                <a:moveTo>
                  <a:pt x="151" y="150"/>
                </a:moveTo>
                <a:lnTo>
                  <a:pt x="151" y="150"/>
                </a:lnTo>
                <a:cubicBezTo>
                  <a:pt x="293" y="150"/>
                  <a:pt x="293" y="150"/>
                  <a:pt x="293" y="150"/>
                </a:cubicBezTo>
                <a:cubicBezTo>
                  <a:pt x="293" y="194"/>
                  <a:pt x="293" y="194"/>
                  <a:pt x="293" y="194"/>
                </a:cubicBezTo>
                <a:cubicBezTo>
                  <a:pt x="151" y="194"/>
                  <a:pt x="151" y="194"/>
                  <a:pt x="151" y="194"/>
                </a:cubicBezTo>
                <a:lnTo>
                  <a:pt x="151" y="15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7" name="Freeform 145"/>
          <p:cNvSpPr>
            <a:spLocks noChangeArrowheads="1"/>
          </p:cNvSpPr>
          <p:nvPr userDrawn="1"/>
        </p:nvSpPr>
        <p:spPr bwMode="auto">
          <a:xfrm>
            <a:off x="8198351" y="4116026"/>
            <a:ext cx="207580" cy="207579"/>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4" name="Freeform 158"/>
          <p:cNvSpPr>
            <a:spLocks noChangeArrowheads="1"/>
          </p:cNvSpPr>
          <p:nvPr userDrawn="1"/>
        </p:nvSpPr>
        <p:spPr bwMode="auto">
          <a:xfrm>
            <a:off x="7261162" y="4165352"/>
            <a:ext cx="232243" cy="108927"/>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5" name="Freeform 159"/>
          <p:cNvSpPr>
            <a:spLocks noChangeArrowheads="1"/>
          </p:cNvSpPr>
          <p:nvPr userDrawn="1"/>
        </p:nvSpPr>
        <p:spPr bwMode="auto">
          <a:xfrm>
            <a:off x="8648450" y="5065547"/>
            <a:ext cx="232241" cy="160308"/>
          </a:xfrm>
          <a:custGeom>
            <a:avLst/>
            <a:gdLst>
              <a:gd name="T0" fmla="*/ 443 w 497"/>
              <a:gd name="T1" fmla="*/ 0 h 346"/>
              <a:gd name="T2" fmla="*/ 443 w 497"/>
              <a:gd name="T3" fmla="*/ 0 h 346"/>
              <a:gd name="T4" fmla="*/ 212 w 497"/>
              <a:gd name="T5" fmla="*/ 0 h 346"/>
              <a:gd name="T6" fmla="*/ 177 w 497"/>
              <a:gd name="T7" fmla="*/ 8 h 346"/>
              <a:gd name="T8" fmla="*/ 9 w 497"/>
              <a:gd name="T9" fmla="*/ 159 h 346"/>
              <a:gd name="T10" fmla="*/ 9 w 497"/>
              <a:gd name="T11" fmla="*/ 186 h 346"/>
              <a:gd name="T12" fmla="*/ 177 w 497"/>
              <a:gd name="T13" fmla="*/ 327 h 346"/>
              <a:gd name="T14" fmla="*/ 212 w 497"/>
              <a:gd name="T15" fmla="*/ 345 h 346"/>
              <a:gd name="T16" fmla="*/ 443 w 497"/>
              <a:gd name="T17" fmla="*/ 345 h 346"/>
              <a:gd name="T18" fmla="*/ 496 w 497"/>
              <a:gd name="T19" fmla="*/ 292 h 346"/>
              <a:gd name="T20" fmla="*/ 496 w 497"/>
              <a:gd name="T21" fmla="*/ 44 h 346"/>
              <a:gd name="T22" fmla="*/ 443 w 497"/>
              <a:gd name="T23" fmla="*/ 0 h 346"/>
              <a:gd name="T24" fmla="*/ 372 w 497"/>
              <a:gd name="T25" fmla="*/ 274 h 346"/>
              <a:gd name="T26" fmla="*/ 372 w 497"/>
              <a:gd name="T27" fmla="*/ 274 h 346"/>
              <a:gd name="T28" fmla="*/ 309 w 497"/>
              <a:gd name="T29" fmla="*/ 204 h 346"/>
              <a:gd name="T30" fmla="*/ 248 w 497"/>
              <a:gd name="T31" fmla="*/ 274 h 346"/>
              <a:gd name="T32" fmla="*/ 212 w 497"/>
              <a:gd name="T33" fmla="*/ 230 h 346"/>
              <a:gd name="T34" fmla="*/ 274 w 497"/>
              <a:gd name="T35" fmla="*/ 168 h 346"/>
              <a:gd name="T36" fmla="*/ 212 w 497"/>
              <a:gd name="T37" fmla="*/ 106 h 346"/>
              <a:gd name="T38" fmla="*/ 248 w 497"/>
              <a:gd name="T39" fmla="*/ 70 h 346"/>
              <a:gd name="T40" fmla="*/ 309 w 497"/>
              <a:gd name="T41" fmla="*/ 133 h 346"/>
              <a:gd name="T42" fmla="*/ 372 w 497"/>
              <a:gd name="T43" fmla="*/ 70 h 346"/>
              <a:gd name="T44" fmla="*/ 416 w 497"/>
              <a:gd name="T45" fmla="*/ 106 h 346"/>
              <a:gd name="T46" fmla="*/ 346 w 497"/>
              <a:gd name="T47" fmla="*/ 168 h 346"/>
              <a:gd name="T48" fmla="*/ 416 w 497"/>
              <a:gd name="T49" fmla="*/ 230 h 346"/>
              <a:gd name="T50" fmla="*/ 372 w 497"/>
              <a:gd name="T51"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7" h="346">
                <a:moveTo>
                  <a:pt x="443" y="0"/>
                </a:moveTo>
                <a:lnTo>
                  <a:pt x="443" y="0"/>
                </a:lnTo>
                <a:cubicBezTo>
                  <a:pt x="212" y="0"/>
                  <a:pt x="212" y="0"/>
                  <a:pt x="212" y="0"/>
                </a:cubicBezTo>
                <a:cubicBezTo>
                  <a:pt x="195" y="0"/>
                  <a:pt x="186" y="0"/>
                  <a:pt x="177" y="8"/>
                </a:cubicBezTo>
                <a:cubicBezTo>
                  <a:pt x="9" y="159"/>
                  <a:pt x="9" y="159"/>
                  <a:pt x="9" y="159"/>
                </a:cubicBezTo>
                <a:cubicBezTo>
                  <a:pt x="0" y="168"/>
                  <a:pt x="0" y="177"/>
                  <a:pt x="9" y="186"/>
                </a:cubicBezTo>
                <a:cubicBezTo>
                  <a:pt x="177" y="327"/>
                  <a:pt x="177" y="327"/>
                  <a:pt x="177" y="327"/>
                </a:cubicBezTo>
                <a:cubicBezTo>
                  <a:pt x="186" y="336"/>
                  <a:pt x="195" y="345"/>
                  <a:pt x="212" y="345"/>
                </a:cubicBezTo>
                <a:cubicBezTo>
                  <a:pt x="443" y="345"/>
                  <a:pt x="443" y="345"/>
                  <a:pt x="443" y="345"/>
                </a:cubicBezTo>
                <a:cubicBezTo>
                  <a:pt x="469" y="345"/>
                  <a:pt x="496" y="319"/>
                  <a:pt x="496" y="292"/>
                </a:cubicBezTo>
                <a:cubicBezTo>
                  <a:pt x="496" y="44"/>
                  <a:pt x="496" y="44"/>
                  <a:pt x="496" y="44"/>
                </a:cubicBezTo>
                <a:cubicBezTo>
                  <a:pt x="496" y="17"/>
                  <a:pt x="469" y="0"/>
                  <a:pt x="443" y="0"/>
                </a:cubicBezTo>
                <a:close/>
                <a:moveTo>
                  <a:pt x="372" y="274"/>
                </a:moveTo>
                <a:lnTo>
                  <a:pt x="372" y="274"/>
                </a:lnTo>
                <a:cubicBezTo>
                  <a:pt x="309" y="204"/>
                  <a:pt x="309" y="204"/>
                  <a:pt x="309" y="204"/>
                </a:cubicBezTo>
                <a:cubicBezTo>
                  <a:pt x="248" y="274"/>
                  <a:pt x="248" y="274"/>
                  <a:pt x="248" y="274"/>
                </a:cubicBezTo>
                <a:cubicBezTo>
                  <a:pt x="212" y="230"/>
                  <a:pt x="212" y="230"/>
                  <a:pt x="212" y="230"/>
                </a:cubicBezTo>
                <a:cubicBezTo>
                  <a:pt x="274" y="168"/>
                  <a:pt x="274" y="168"/>
                  <a:pt x="274" y="168"/>
                </a:cubicBezTo>
                <a:cubicBezTo>
                  <a:pt x="212" y="106"/>
                  <a:pt x="212" y="106"/>
                  <a:pt x="212" y="106"/>
                </a:cubicBezTo>
                <a:cubicBezTo>
                  <a:pt x="248" y="70"/>
                  <a:pt x="248" y="70"/>
                  <a:pt x="248" y="70"/>
                </a:cubicBezTo>
                <a:cubicBezTo>
                  <a:pt x="309" y="133"/>
                  <a:pt x="309" y="133"/>
                  <a:pt x="309" y="133"/>
                </a:cubicBezTo>
                <a:cubicBezTo>
                  <a:pt x="372" y="70"/>
                  <a:pt x="372" y="70"/>
                  <a:pt x="372" y="70"/>
                </a:cubicBezTo>
                <a:cubicBezTo>
                  <a:pt x="416" y="106"/>
                  <a:pt x="416" y="106"/>
                  <a:pt x="416" y="106"/>
                </a:cubicBezTo>
                <a:cubicBezTo>
                  <a:pt x="346" y="168"/>
                  <a:pt x="346" y="168"/>
                  <a:pt x="346" y="168"/>
                </a:cubicBezTo>
                <a:cubicBezTo>
                  <a:pt x="416" y="230"/>
                  <a:pt x="416" y="230"/>
                  <a:pt x="416" y="230"/>
                </a:cubicBezTo>
                <a:lnTo>
                  <a:pt x="372" y="27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7" name="Freeform 161"/>
          <p:cNvSpPr>
            <a:spLocks noChangeArrowheads="1"/>
          </p:cNvSpPr>
          <p:nvPr userDrawn="1"/>
        </p:nvSpPr>
        <p:spPr bwMode="auto">
          <a:xfrm>
            <a:off x="4550724" y="4524035"/>
            <a:ext cx="224022" cy="195247"/>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2" name="Freeform 170"/>
          <p:cNvSpPr>
            <a:spLocks noChangeArrowheads="1"/>
          </p:cNvSpPr>
          <p:nvPr userDrawn="1"/>
        </p:nvSpPr>
        <p:spPr bwMode="auto">
          <a:xfrm>
            <a:off x="829135" y="5017604"/>
            <a:ext cx="182916" cy="215801"/>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3" name="Freeform 171"/>
          <p:cNvSpPr>
            <a:spLocks noChangeArrowheads="1"/>
          </p:cNvSpPr>
          <p:nvPr userDrawn="1"/>
        </p:nvSpPr>
        <p:spPr bwMode="auto">
          <a:xfrm>
            <a:off x="1291563" y="5025825"/>
            <a:ext cx="182917" cy="215801"/>
          </a:xfrm>
          <a:custGeom>
            <a:avLst/>
            <a:gdLst>
              <a:gd name="T0" fmla="*/ 107 w 392"/>
              <a:gd name="T1" fmla="*/ 293 h 462"/>
              <a:gd name="T2" fmla="*/ 107 w 392"/>
              <a:gd name="T3" fmla="*/ 293 h 462"/>
              <a:gd name="T4" fmla="*/ 72 w 392"/>
              <a:gd name="T5" fmla="*/ 444 h 462"/>
              <a:gd name="T6" fmla="*/ 186 w 392"/>
              <a:gd name="T7" fmla="*/ 329 h 462"/>
              <a:gd name="T8" fmla="*/ 293 w 392"/>
              <a:gd name="T9" fmla="*/ 239 h 462"/>
              <a:gd name="T10" fmla="*/ 293 w 392"/>
              <a:gd name="T11" fmla="*/ 63 h 462"/>
              <a:gd name="T12" fmla="*/ 80 w 392"/>
              <a:gd name="T13" fmla="*/ 0 h 462"/>
              <a:gd name="T14" fmla="*/ 0 w 392"/>
              <a:gd name="T15" fmla="*/ 248 h 462"/>
              <a:gd name="T16" fmla="*/ 107 w 392"/>
              <a:gd name="T17" fmla="*/ 293 h 462"/>
              <a:gd name="T18" fmla="*/ 319 w 392"/>
              <a:gd name="T19" fmla="*/ 284 h 462"/>
              <a:gd name="T20" fmla="*/ 319 w 392"/>
              <a:gd name="T21" fmla="*/ 284 h 462"/>
              <a:gd name="T22" fmla="*/ 391 w 392"/>
              <a:gd name="T23" fmla="*/ 213 h 462"/>
              <a:gd name="T24" fmla="*/ 391 w 392"/>
              <a:gd name="T25" fmla="*/ 89 h 462"/>
              <a:gd name="T26" fmla="*/ 319 w 392"/>
              <a:gd name="T27" fmla="*/ 18 h 462"/>
              <a:gd name="T28" fmla="*/ 346 w 392"/>
              <a:gd name="T29" fmla="*/ 71 h 462"/>
              <a:gd name="T30" fmla="*/ 346 w 392"/>
              <a:gd name="T31" fmla="*/ 231 h 462"/>
              <a:gd name="T32" fmla="*/ 319 w 392"/>
              <a:gd name="T33" fmla="*/ 28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462">
                <a:moveTo>
                  <a:pt x="107" y="293"/>
                </a:moveTo>
                <a:lnTo>
                  <a:pt x="107" y="293"/>
                </a:lnTo>
                <a:cubicBezTo>
                  <a:pt x="107" y="301"/>
                  <a:pt x="19" y="382"/>
                  <a:pt x="72" y="444"/>
                </a:cubicBezTo>
                <a:cubicBezTo>
                  <a:pt x="80" y="461"/>
                  <a:pt x="125" y="373"/>
                  <a:pt x="186" y="329"/>
                </a:cubicBezTo>
                <a:cubicBezTo>
                  <a:pt x="213" y="310"/>
                  <a:pt x="293" y="257"/>
                  <a:pt x="293" y="239"/>
                </a:cubicBezTo>
                <a:cubicBezTo>
                  <a:pt x="293" y="63"/>
                  <a:pt x="293" y="63"/>
                  <a:pt x="293" y="63"/>
                </a:cubicBezTo>
                <a:cubicBezTo>
                  <a:pt x="293" y="35"/>
                  <a:pt x="169" y="0"/>
                  <a:pt x="80" y="0"/>
                </a:cubicBezTo>
                <a:cubicBezTo>
                  <a:pt x="44" y="0"/>
                  <a:pt x="0" y="213"/>
                  <a:pt x="0" y="248"/>
                </a:cubicBezTo>
                <a:cubicBezTo>
                  <a:pt x="0" y="284"/>
                  <a:pt x="98" y="284"/>
                  <a:pt x="107" y="293"/>
                </a:cubicBezTo>
                <a:close/>
                <a:moveTo>
                  <a:pt x="319" y="284"/>
                </a:moveTo>
                <a:lnTo>
                  <a:pt x="319" y="284"/>
                </a:lnTo>
                <a:cubicBezTo>
                  <a:pt x="338" y="284"/>
                  <a:pt x="391" y="275"/>
                  <a:pt x="391" y="213"/>
                </a:cubicBezTo>
                <a:cubicBezTo>
                  <a:pt x="391" y="89"/>
                  <a:pt x="391" y="89"/>
                  <a:pt x="391" y="89"/>
                </a:cubicBezTo>
                <a:cubicBezTo>
                  <a:pt x="391" y="18"/>
                  <a:pt x="338" y="18"/>
                  <a:pt x="319" y="18"/>
                </a:cubicBezTo>
                <a:cubicBezTo>
                  <a:pt x="302" y="18"/>
                  <a:pt x="346" y="27"/>
                  <a:pt x="346" y="71"/>
                </a:cubicBezTo>
                <a:cubicBezTo>
                  <a:pt x="346" y="231"/>
                  <a:pt x="346" y="231"/>
                  <a:pt x="346" y="231"/>
                </a:cubicBezTo>
                <a:cubicBezTo>
                  <a:pt x="346" y="275"/>
                  <a:pt x="302" y="284"/>
                  <a:pt x="31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73"/>
          <p:cNvSpPr>
            <a:spLocks noChangeArrowheads="1"/>
          </p:cNvSpPr>
          <p:nvPr userDrawn="1"/>
        </p:nvSpPr>
        <p:spPr bwMode="auto">
          <a:xfrm>
            <a:off x="6759089" y="2859182"/>
            <a:ext cx="199357" cy="135646"/>
          </a:xfrm>
          <a:custGeom>
            <a:avLst/>
            <a:gdLst>
              <a:gd name="T0" fmla="*/ 372 w 427"/>
              <a:gd name="T1" fmla="*/ 53 h 293"/>
              <a:gd name="T2" fmla="*/ 372 w 427"/>
              <a:gd name="T3" fmla="*/ 53 h 293"/>
              <a:gd name="T4" fmla="*/ 107 w 427"/>
              <a:gd name="T5" fmla="*/ 53 h 293"/>
              <a:gd name="T6" fmla="*/ 107 w 427"/>
              <a:gd name="T7" fmla="*/ 0 h 293"/>
              <a:gd name="T8" fmla="*/ 0 w 427"/>
              <a:gd name="T9" fmla="*/ 89 h 293"/>
              <a:gd name="T10" fmla="*/ 107 w 427"/>
              <a:gd name="T11" fmla="*/ 177 h 293"/>
              <a:gd name="T12" fmla="*/ 107 w 427"/>
              <a:gd name="T13" fmla="*/ 124 h 293"/>
              <a:gd name="T14" fmla="*/ 354 w 427"/>
              <a:gd name="T15" fmla="*/ 124 h 293"/>
              <a:gd name="T16" fmla="*/ 354 w 427"/>
              <a:gd name="T17" fmla="*/ 221 h 293"/>
              <a:gd name="T18" fmla="*/ 27 w 427"/>
              <a:gd name="T19" fmla="*/ 221 h 293"/>
              <a:gd name="T20" fmla="*/ 27 w 427"/>
              <a:gd name="T21" fmla="*/ 292 h 293"/>
              <a:gd name="T22" fmla="*/ 372 w 427"/>
              <a:gd name="T23" fmla="*/ 292 h 293"/>
              <a:gd name="T24" fmla="*/ 426 w 427"/>
              <a:gd name="T25" fmla="*/ 248 h 293"/>
              <a:gd name="T26" fmla="*/ 426 w 427"/>
              <a:gd name="T27" fmla="*/ 97 h 293"/>
              <a:gd name="T28" fmla="*/ 372 w 427"/>
              <a:gd name="T29"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7" h="293">
                <a:moveTo>
                  <a:pt x="372" y="53"/>
                </a:moveTo>
                <a:lnTo>
                  <a:pt x="372" y="53"/>
                </a:lnTo>
                <a:cubicBezTo>
                  <a:pt x="107" y="53"/>
                  <a:pt x="107" y="53"/>
                  <a:pt x="107" y="53"/>
                </a:cubicBezTo>
                <a:cubicBezTo>
                  <a:pt x="107" y="0"/>
                  <a:pt x="107" y="0"/>
                  <a:pt x="107" y="0"/>
                </a:cubicBezTo>
                <a:cubicBezTo>
                  <a:pt x="0" y="89"/>
                  <a:pt x="0" y="89"/>
                  <a:pt x="0" y="89"/>
                </a:cubicBezTo>
                <a:cubicBezTo>
                  <a:pt x="107" y="177"/>
                  <a:pt x="107" y="177"/>
                  <a:pt x="107" y="177"/>
                </a:cubicBezTo>
                <a:cubicBezTo>
                  <a:pt x="107" y="124"/>
                  <a:pt x="107" y="124"/>
                  <a:pt x="107" y="124"/>
                </a:cubicBezTo>
                <a:cubicBezTo>
                  <a:pt x="354" y="124"/>
                  <a:pt x="354" y="124"/>
                  <a:pt x="354" y="124"/>
                </a:cubicBezTo>
                <a:cubicBezTo>
                  <a:pt x="354" y="221"/>
                  <a:pt x="354" y="221"/>
                  <a:pt x="354" y="221"/>
                </a:cubicBezTo>
                <a:cubicBezTo>
                  <a:pt x="27" y="221"/>
                  <a:pt x="27" y="221"/>
                  <a:pt x="27" y="221"/>
                </a:cubicBezTo>
                <a:cubicBezTo>
                  <a:pt x="27" y="292"/>
                  <a:pt x="27" y="292"/>
                  <a:pt x="27" y="292"/>
                </a:cubicBezTo>
                <a:cubicBezTo>
                  <a:pt x="372" y="292"/>
                  <a:pt x="372" y="292"/>
                  <a:pt x="372" y="292"/>
                </a:cubicBezTo>
                <a:cubicBezTo>
                  <a:pt x="399" y="292"/>
                  <a:pt x="426" y="274"/>
                  <a:pt x="426" y="248"/>
                </a:cubicBezTo>
                <a:cubicBezTo>
                  <a:pt x="426" y="97"/>
                  <a:pt x="426" y="97"/>
                  <a:pt x="426" y="97"/>
                </a:cubicBezTo>
                <a:cubicBezTo>
                  <a:pt x="426" y="71"/>
                  <a:pt x="399" y="53"/>
                  <a:pt x="372"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61"/>
          <p:cNvSpPr>
            <a:spLocks noChangeArrowheads="1"/>
          </p:cNvSpPr>
          <p:nvPr userDrawn="1"/>
        </p:nvSpPr>
        <p:spPr bwMode="auto">
          <a:xfrm>
            <a:off x="6834012" y="5038157"/>
            <a:ext cx="174696" cy="135646"/>
          </a:xfrm>
          <a:custGeom>
            <a:avLst/>
            <a:gdLst>
              <a:gd name="T0" fmla="*/ 54 w 374"/>
              <a:gd name="T1" fmla="*/ 221 h 293"/>
              <a:gd name="T2" fmla="*/ 54 w 374"/>
              <a:gd name="T3" fmla="*/ 221 h 293"/>
              <a:gd name="T4" fmla="*/ 248 w 374"/>
              <a:gd name="T5" fmla="*/ 221 h 293"/>
              <a:gd name="T6" fmla="*/ 248 w 374"/>
              <a:gd name="T7" fmla="*/ 292 h 293"/>
              <a:gd name="T8" fmla="*/ 373 w 374"/>
              <a:gd name="T9" fmla="*/ 186 h 293"/>
              <a:gd name="T10" fmla="*/ 248 w 374"/>
              <a:gd name="T11" fmla="*/ 71 h 293"/>
              <a:gd name="T12" fmla="*/ 248 w 374"/>
              <a:gd name="T13" fmla="*/ 150 h 293"/>
              <a:gd name="T14" fmla="*/ 71 w 374"/>
              <a:gd name="T15" fmla="*/ 150 h 293"/>
              <a:gd name="T16" fmla="*/ 71 w 374"/>
              <a:gd name="T17" fmla="*/ 0 h 293"/>
              <a:gd name="T18" fmla="*/ 0 w 374"/>
              <a:gd name="T19" fmla="*/ 0 h 293"/>
              <a:gd name="T20" fmla="*/ 0 w 374"/>
              <a:gd name="T21" fmla="*/ 168 h 293"/>
              <a:gd name="T22" fmla="*/ 54 w 374"/>
              <a:gd name="T23"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293">
                <a:moveTo>
                  <a:pt x="54" y="221"/>
                </a:moveTo>
                <a:lnTo>
                  <a:pt x="54" y="221"/>
                </a:lnTo>
                <a:cubicBezTo>
                  <a:pt x="248" y="221"/>
                  <a:pt x="248" y="221"/>
                  <a:pt x="248" y="221"/>
                </a:cubicBezTo>
                <a:cubicBezTo>
                  <a:pt x="248" y="292"/>
                  <a:pt x="248" y="292"/>
                  <a:pt x="248" y="292"/>
                </a:cubicBezTo>
                <a:cubicBezTo>
                  <a:pt x="373" y="186"/>
                  <a:pt x="373" y="186"/>
                  <a:pt x="373" y="186"/>
                </a:cubicBezTo>
                <a:cubicBezTo>
                  <a:pt x="248" y="71"/>
                  <a:pt x="248" y="71"/>
                  <a:pt x="248" y="71"/>
                </a:cubicBezTo>
                <a:cubicBezTo>
                  <a:pt x="248" y="150"/>
                  <a:pt x="248" y="150"/>
                  <a:pt x="248" y="150"/>
                </a:cubicBezTo>
                <a:cubicBezTo>
                  <a:pt x="71" y="150"/>
                  <a:pt x="71" y="150"/>
                  <a:pt x="71" y="150"/>
                </a:cubicBezTo>
                <a:cubicBezTo>
                  <a:pt x="71" y="0"/>
                  <a:pt x="71" y="0"/>
                  <a:pt x="71" y="0"/>
                </a:cubicBezTo>
                <a:cubicBezTo>
                  <a:pt x="0" y="0"/>
                  <a:pt x="0" y="0"/>
                  <a:pt x="0" y="0"/>
                </a:cubicBezTo>
                <a:cubicBezTo>
                  <a:pt x="0" y="168"/>
                  <a:pt x="0" y="168"/>
                  <a:pt x="0" y="168"/>
                </a:cubicBezTo>
                <a:cubicBezTo>
                  <a:pt x="0" y="195"/>
                  <a:pt x="27" y="221"/>
                  <a:pt x="54"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151"/>
          <p:cNvSpPr>
            <a:spLocks noChangeArrowheads="1"/>
          </p:cNvSpPr>
          <p:nvPr userDrawn="1"/>
        </p:nvSpPr>
        <p:spPr bwMode="auto">
          <a:xfrm>
            <a:off x="3663055" y="2529291"/>
            <a:ext cx="232241" cy="135646"/>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Tree>
    <p:extLst>
      <p:ext uri="{BB962C8B-B14F-4D97-AF65-F5344CB8AC3E}">
        <p14:creationId xmlns:p14="http://schemas.microsoft.com/office/powerpoint/2010/main" val="423287887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4" name="Titelplatzhalter 3"/>
          <p:cNvSpPr>
            <a:spLocks noGrp="1"/>
          </p:cNvSpPr>
          <p:nvPr>
            <p:ph type="title" hasCustomPrompt="1"/>
          </p:nvPr>
        </p:nvSpPr>
        <p:spPr>
          <a:xfrm>
            <a:off x="-4761" y="149225"/>
            <a:ext cx="6565050"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37" name="Textplatzhalter 2"/>
          <p:cNvSpPr>
            <a:spLocks noGrp="1"/>
          </p:cNvSpPr>
          <p:nvPr>
            <p:ph type="body" sz="quarter" idx="11" hasCustomPrompt="1"/>
          </p:nvPr>
        </p:nvSpPr>
        <p:spPr>
          <a:xfrm>
            <a:off x="285601"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1 Title…</a:t>
            </a:r>
          </a:p>
        </p:txBody>
      </p:sp>
      <p:sp>
        <p:nvSpPr>
          <p:cNvPr id="38" name="Textplatzhalter 2"/>
          <p:cNvSpPr>
            <a:spLocks noGrp="1"/>
          </p:cNvSpPr>
          <p:nvPr>
            <p:ph type="body" sz="quarter" idx="12" hasCustomPrompt="1"/>
          </p:nvPr>
        </p:nvSpPr>
        <p:spPr>
          <a:xfrm>
            <a:off x="2479622"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2 Title…</a:t>
            </a:r>
          </a:p>
        </p:txBody>
      </p:sp>
      <p:sp>
        <p:nvSpPr>
          <p:cNvPr id="39" name="Textplatzhalter 2"/>
          <p:cNvSpPr>
            <a:spLocks noGrp="1"/>
          </p:cNvSpPr>
          <p:nvPr>
            <p:ph type="body" sz="quarter" idx="13" hasCustomPrompt="1"/>
          </p:nvPr>
        </p:nvSpPr>
        <p:spPr>
          <a:xfrm>
            <a:off x="4673643"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3 Title…</a:t>
            </a:r>
          </a:p>
        </p:txBody>
      </p:sp>
      <p:sp>
        <p:nvSpPr>
          <p:cNvPr id="40" name="Textplatzhalter 2"/>
          <p:cNvSpPr>
            <a:spLocks noGrp="1"/>
          </p:cNvSpPr>
          <p:nvPr>
            <p:ph type="body" sz="quarter" idx="14" hasCustomPrompt="1"/>
          </p:nvPr>
        </p:nvSpPr>
        <p:spPr>
          <a:xfrm>
            <a:off x="6867664"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4 Title…</a:t>
            </a:r>
          </a:p>
        </p:txBody>
      </p:sp>
      <p:sp>
        <p:nvSpPr>
          <p:cNvPr id="42" name="Textplatzhalter 2"/>
          <p:cNvSpPr>
            <a:spLocks noGrp="1"/>
          </p:cNvSpPr>
          <p:nvPr>
            <p:ph type="body" sz="quarter" idx="16" hasCustomPrompt="1"/>
          </p:nvPr>
        </p:nvSpPr>
        <p:spPr>
          <a:xfrm>
            <a:off x="2479622" y="346206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5 Title…</a:t>
            </a:r>
          </a:p>
        </p:txBody>
      </p:sp>
      <p:sp>
        <p:nvSpPr>
          <p:cNvPr id="43" name="Textplatzhalter 2"/>
          <p:cNvSpPr>
            <a:spLocks noGrp="1"/>
          </p:cNvSpPr>
          <p:nvPr>
            <p:ph type="body" sz="quarter" idx="17" hasCustomPrompt="1"/>
          </p:nvPr>
        </p:nvSpPr>
        <p:spPr>
          <a:xfrm>
            <a:off x="4673643"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6 Title…</a:t>
            </a:r>
          </a:p>
        </p:txBody>
      </p:sp>
      <p:sp>
        <p:nvSpPr>
          <p:cNvPr id="44" name="Textplatzhalter 2"/>
          <p:cNvSpPr>
            <a:spLocks noGrp="1"/>
          </p:cNvSpPr>
          <p:nvPr>
            <p:ph type="body" sz="quarter" idx="18" hasCustomPrompt="1"/>
          </p:nvPr>
        </p:nvSpPr>
        <p:spPr>
          <a:xfrm>
            <a:off x="6867664"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7 Title…</a:t>
            </a:r>
          </a:p>
        </p:txBody>
      </p:sp>
    </p:spTree>
    <p:extLst>
      <p:ext uri="{BB962C8B-B14F-4D97-AF65-F5344CB8AC3E}">
        <p14:creationId xmlns:p14="http://schemas.microsoft.com/office/powerpoint/2010/main" val="17494159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Unspecific 2">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2</a:t>
            </a:r>
          </a:p>
        </p:txBody>
      </p:sp>
      <p:sp>
        <p:nvSpPr>
          <p:cNvPr id="215" name="Freeform 21"/>
          <p:cNvSpPr>
            <a:spLocks noChangeArrowheads="1"/>
          </p:cNvSpPr>
          <p:nvPr userDrawn="1"/>
        </p:nvSpPr>
        <p:spPr bwMode="auto">
          <a:xfrm>
            <a:off x="2191758" y="1351597"/>
            <a:ext cx="232243" cy="129481"/>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6" name="Freeform 22"/>
          <p:cNvSpPr>
            <a:spLocks noChangeArrowheads="1"/>
          </p:cNvSpPr>
          <p:nvPr userDrawn="1"/>
        </p:nvSpPr>
        <p:spPr bwMode="auto">
          <a:xfrm>
            <a:off x="1737551" y="1306382"/>
            <a:ext cx="215799" cy="215801"/>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7" name="Freeform 23"/>
          <p:cNvSpPr>
            <a:spLocks noChangeArrowheads="1"/>
          </p:cNvSpPr>
          <p:nvPr userDrawn="1"/>
        </p:nvSpPr>
        <p:spPr bwMode="auto">
          <a:xfrm>
            <a:off x="820914" y="1318713"/>
            <a:ext cx="199357" cy="195248"/>
          </a:xfrm>
          <a:custGeom>
            <a:avLst/>
            <a:gdLst>
              <a:gd name="T0" fmla="*/ 416 w 427"/>
              <a:gd name="T1" fmla="*/ 53 h 417"/>
              <a:gd name="T2" fmla="*/ 416 w 427"/>
              <a:gd name="T3" fmla="*/ 53 h 417"/>
              <a:gd name="T4" fmla="*/ 354 w 427"/>
              <a:gd name="T5" fmla="*/ 9 h 417"/>
              <a:gd name="T6" fmla="*/ 328 w 427"/>
              <a:gd name="T7" fmla="*/ 0 h 417"/>
              <a:gd name="T8" fmla="*/ 89 w 427"/>
              <a:gd name="T9" fmla="*/ 0 h 417"/>
              <a:gd name="T10" fmla="*/ 62 w 427"/>
              <a:gd name="T11" fmla="*/ 9 h 417"/>
              <a:gd name="T12" fmla="*/ 9 w 427"/>
              <a:gd name="T13" fmla="*/ 53 h 417"/>
              <a:gd name="T14" fmla="*/ 0 w 427"/>
              <a:gd name="T15" fmla="*/ 80 h 417"/>
              <a:gd name="T16" fmla="*/ 44 w 427"/>
              <a:gd name="T17" fmla="*/ 399 h 417"/>
              <a:gd name="T18" fmla="*/ 72 w 427"/>
              <a:gd name="T19" fmla="*/ 416 h 417"/>
              <a:gd name="T20" fmla="*/ 354 w 427"/>
              <a:gd name="T21" fmla="*/ 416 h 417"/>
              <a:gd name="T22" fmla="*/ 381 w 427"/>
              <a:gd name="T23" fmla="*/ 399 h 417"/>
              <a:gd name="T24" fmla="*/ 426 w 427"/>
              <a:gd name="T25" fmla="*/ 80 h 417"/>
              <a:gd name="T26" fmla="*/ 416 w 427"/>
              <a:gd name="T27" fmla="*/ 53 h 417"/>
              <a:gd name="T28" fmla="*/ 213 w 427"/>
              <a:gd name="T29" fmla="*/ 266 h 417"/>
              <a:gd name="T30" fmla="*/ 213 w 427"/>
              <a:gd name="T31" fmla="*/ 266 h 417"/>
              <a:gd name="T32" fmla="*/ 107 w 427"/>
              <a:gd name="T33" fmla="*/ 124 h 417"/>
              <a:gd name="T34" fmla="*/ 160 w 427"/>
              <a:gd name="T35" fmla="*/ 124 h 417"/>
              <a:gd name="T36" fmla="*/ 213 w 427"/>
              <a:gd name="T37" fmla="*/ 222 h 417"/>
              <a:gd name="T38" fmla="*/ 266 w 427"/>
              <a:gd name="T39" fmla="*/ 124 h 417"/>
              <a:gd name="T40" fmla="*/ 310 w 427"/>
              <a:gd name="T41" fmla="*/ 124 h 417"/>
              <a:gd name="T42" fmla="*/ 213 w 427"/>
              <a:gd name="T43" fmla="*/ 266 h 417"/>
              <a:gd name="T44" fmla="*/ 36 w 427"/>
              <a:gd name="T45" fmla="*/ 80 h 417"/>
              <a:gd name="T46" fmla="*/ 36 w 427"/>
              <a:gd name="T47" fmla="*/ 80 h 417"/>
              <a:gd name="T48" fmla="*/ 89 w 427"/>
              <a:gd name="T49" fmla="*/ 27 h 417"/>
              <a:gd name="T50" fmla="*/ 328 w 427"/>
              <a:gd name="T51" fmla="*/ 27 h 417"/>
              <a:gd name="T52" fmla="*/ 391 w 427"/>
              <a:gd name="T53" fmla="*/ 80 h 417"/>
              <a:gd name="T54" fmla="*/ 36 w 427"/>
              <a:gd name="T55"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4" name="Freeform 30"/>
          <p:cNvSpPr>
            <a:spLocks noChangeArrowheads="1"/>
          </p:cNvSpPr>
          <p:nvPr userDrawn="1"/>
        </p:nvSpPr>
        <p:spPr bwMode="auto">
          <a:xfrm>
            <a:off x="1266900" y="1306382"/>
            <a:ext cx="232243" cy="219911"/>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5" name="Freeform 31"/>
          <p:cNvSpPr>
            <a:spLocks noChangeArrowheads="1"/>
          </p:cNvSpPr>
          <p:nvPr userDrawn="1"/>
        </p:nvSpPr>
        <p:spPr bwMode="auto">
          <a:xfrm>
            <a:off x="2662408" y="1310492"/>
            <a:ext cx="215799" cy="211691"/>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6" name="Freeform 32"/>
          <p:cNvSpPr>
            <a:spLocks noChangeArrowheads="1"/>
          </p:cNvSpPr>
          <p:nvPr userDrawn="1"/>
        </p:nvSpPr>
        <p:spPr bwMode="auto">
          <a:xfrm>
            <a:off x="2761060" y="1355707"/>
            <a:ext cx="49326" cy="102762"/>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71062" y="2260013"/>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8" name="Freeform 34"/>
          <p:cNvSpPr>
            <a:spLocks noChangeArrowheads="1"/>
          </p:cNvSpPr>
          <p:nvPr userDrawn="1"/>
        </p:nvSpPr>
        <p:spPr bwMode="auto">
          <a:xfrm>
            <a:off x="6865373" y="1298160"/>
            <a:ext cx="131535" cy="232243"/>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0" name="Freeform 36"/>
          <p:cNvSpPr>
            <a:spLocks noChangeArrowheads="1"/>
          </p:cNvSpPr>
          <p:nvPr userDrawn="1"/>
        </p:nvSpPr>
        <p:spPr bwMode="auto">
          <a:xfrm>
            <a:off x="7275749" y="1772922"/>
            <a:ext cx="224022" cy="203468"/>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54042" y="2280566"/>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2" name="Freeform 38"/>
          <p:cNvSpPr>
            <a:spLocks noChangeArrowheads="1"/>
          </p:cNvSpPr>
          <p:nvPr userDrawn="1"/>
        </p:nvSpPr>
        <p:spPr bwMode="auto">
          <a:xfrm>
            <a:off x="4107241" y="1310492"/>
            <a:ext cx="94541" cy="211691"/>
          </a:xfrm>
          <a:custGeom>
            <a:avLst/>
            <a:gdLst>
              <a:gd name="T0" fmla="*/ 26 w 205"/>
              <a:gd name="T1" fmla="*/ 443 h 453"/>
              <a:gd name="T2" fmla="*/ 26 w 205"/>
              <a:gd name="T3" fmla="*/ 443 h 453"/>
              <a:gd name="T4" fmla="*/ 106 w 205"/>
              <a:gd name="T5" fmla="*/ 266 h 453"/>
              <a:gd name="T6" fmla="*/ 8 w 205"/>
              <a:gd name="T7" fmla="*/ 212 h 453"/>
              <a:gd name="T8" fmla="*/ 186 w 205"/>
              <a:gd name="T9" fmla="*/ 0 h 453"/>
              <a:gd name="T10" fmla="*/ 106 w 205"/>
              <a:gd name="T11" fmla="*/ 187 h 453"/>
              <a:gd name="T12" fmla="*/ 204 w 205"/>
              <a:gd name="T13" fmla="*/ 240 h 453"/>
              <a:gd name="T14" fmla="*/ 26 w 205"/>
              <a:gd name="T15" fmla="*/ 44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3" name="Freeform 39"/>
          <p:cNvSpPr>
            <a:spLocks noChangeArrowheads="1"/>
          </p:cNvSpPr>
          <p:nvPr userDrawn="1"/>
        </p:nvSpPr>
        <p:spPr bwMode="auto">
          <a:xfrm>
            <a:off x="3591376" y="1310492"/>
            <a:ext cx="207579" cy="207580"/>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4" name="Freeform 40"/>
          <p:cNvSpPr>
            <a:spLocks noChangeArrowheads="1"/>
          </p:cNvSpPr>
          <p:nvPr userDrawn="1"/>
        </p:nvSpPr>
        <p:spPr bwMode="auto">
          <a:xfrm>
            <a:off x="3157720" y="1384481"/>
            <a:ext cx="150033" cy="145922"/>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5" name="Freeform 41"/>
          <p:cNvSpPr>
            <a:spLocks noChangeArrowheads="1"/>
          </p:cNvSpPr>
          <p:nvPr userDrawn="1"/>
        </p:nvSpPr>
        <p:spPr bwMode="auto">
          <a:xfrm>
            <a:off x="3198825" y="1384481"/>
            <a:ext cx="65768" cy="55492"/>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6" name="Freeform 42"/>
          <p:cNvSpPr>
            <a:spLocks noChangeArrowheads="1"/>
          </p:cNvSpPr>
          <p:nvPr userDrawn="1"/>
        </p:nvSpPr>
        <p:spPr bwMode="auto">
          <a:xfrm>
            <a:off x="3198825" y="1298160"/>
            <a:ext cx="65768" cy="69879"/>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7" name="Freeform 79"/>
          <p:cNvSpPr>
            <a:spLocks noChangeArrowheads="1"/>
          </p:cNvSpPr>
          <p:nvPr userDrawn="1"/>
        </p:nvSpPr>
        <p:spPr bwMode="auto">
          <a:xfrm>
            <a:off x="6357729" y="1764701"/>
            <a:ext cx="224021" cy="224021"/>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8" name="Freeform 80"/>
          <p:cNvSpPr>
            <a:spLocks noChangeArrowheads="1"/>
          </p:cNvSpPr>
          <p:nvPr userDrawn="1"/>
        </p:nvSpPr>
        <p:spPr bwMode="auto">
          <a:xfrm>
            <a:off x="6816047" y="1805805"/>
            <a:ext cx="232243" cy="141810"/>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9" name="Freeform 81"/>
          <p:cNvSpPr>
            <a:spLocks noChangeArrowheads="1"/>
          </p:cNvSpPr>
          <p:nvPr userDrawn="1"/>
        </p:nvSpPr>
        <p:spPr bwMode="auto">
          <a:xfrm>
            <a:off x="342042" y="2247681"/>
            <a:ext cx="232243" cy="187027"/>
          </a:xfrm>
          <a:custGeom>
            <a:avLst/>
            <a:gdLst>
              <a:gd name="T0" fmla="*/ 442 w 497"/>
              <a:gd name="T1" fmla="*/ 0 h 401"/>
              <a:gd name="T2" fmla="*/ 442 w 497"/>
              <a:gd name="T3" fmla="*/ 0 h 401"/>
              <a:gd name="T4" fmla="*/ 53 w 497"/>
              <a:gd name="T5" fmla="*/ 0 h 401"/>
              <a:gd name="T6" fmla="*/ 0 w 497"/>
              <a:gd name="T7" fmla="*/ 45 h 401"/>
              <a:gd name="T8" fmla="*/ 0 w 497"/>
              <a:gd name="T9" fmla="*/ 347 h 401"/>
              <a:gd name="T10" fmla="*/ 53 w 497"/>
              <a:gd name="T11" fmla="*/ 400 h 401"/>
              <a:gd name="T12" fmla="*/ 442 w 497"/>
              <a:gd name="T13" fmla="*/ 400 h 401"/>
              <a:gd name="T14" fmla="*/ 496 w 497"/>
              <a:gd name="T15" fmla="*/ 347 h 401"/>
              <a:gd name="T16" fmla="*/ 496 w 497"/>
              <a:gd name="T17" fmla="*/ 45 h 401"/>
              <a:gd name="T18" fmla="*/ 442 w 497"/>
              <a:gd name="T19" fmla="*/ 0 h 401"/>
              <a:gd name="T20" fmla="*/ 114 w 497"/>
              <a:gd name="T21" fmla="*/ 45 h 401"/>
              <a:gd name="T22" fmla="*/ 114 w 497"/>
              <a:gd name="T23" fmla="*/ 45 h 401"/>
              <a:gd name="T24" fmla="*/ 132 w 497"/>
              <a:gd name="T25" fmla="*/ 63 h 401"/>
              <a:gd name="T26" fmla="*/ 114 w 497"/>
              <a:gd name="T27" fmla="*/ 80 h 401"/>
              <a:gd name="T28" fmla="*/ 97 w 497"/>
              <a:gd name="T29" fmla="*/ 63 h 401"/>
              <a:gd name="T30" fmla="*/ 114 w 497"/>
              <a:gd name="T31" fmla="*/ 45 h 401"/>
              <a:gd name="T32" fmla="*/ 44 w 497"/>
              <a:gd name="T33" fmla="*/ 63 h 401"/>
              <a:gd name="T34" fmla="*/ 44 w 497"/>
              <a:gd name="T35" fmla="*/ 63 h 401"/>
              <a:gd name="T36" fmla="*/ 61 w 497"/>
              <a:gd name="T37" fmla="*/ 45 h 401"/>
              <a:gd name="T38" fmla="*/ 79 w 497"/>
              <a:gd name="T39" fmla="*/ 63 h 401"/>
              <a:gd name="T40" fmla="*/ 61 w 497"/>
              <a:gd name="T41" fmla="*/ 80 h 401"/>
              <a:gd name="T42" fmla="*/ 44 w 497"/>
              <a:gd name="T43" fmla="*/ 63 h 401"/>
              <a:gd name="T44" fmla="*/ 442 w 497"/>
              <a:gd name="T45" fmla="*/ 347 h 401"/>
              <a:gd name="T46" fmla="*/ 442 w 497"/>
              <a:gd name="T47" fmla="*/ 347 h 401"/>
              <a:gd name="T48" fmla="*/ 44 w 497"/>
              <a:gd name="T49" fmla="*/ 347 h 401"/>
              <a:gd name="T50" fmla="*/ 44 w 497"/>
              <a:gd name="T51" fmla="*/ 116 h 401"/>
              <a:gd name="T52" fmla="*/ 442 w 497"/>
              <a:gd name="T53" fmla="*/ 116 h 401"/>
              <a:gd name="T54" fmla="*/ 442 w 497"/>
              <a:gd name="T55" fmla="*/ 347 h 401"/>
              <a:gd name="T56" fmla="*/ 442 w 497"/>
              <a:gd name="T57" fmla="*/ 80 h 401"/>
              <a:gd name="T58" fmla="*/ 442 w 497"/>
              <a:gd name="T59" fmla="*/ 80 h 401"/>
              <a:gd name="T60" fmla="*/ 150 w 497"/>
              <a:gd name="T61" fmla="*/ 80 h 401"/>
              <a:gd name="T62" fmla="*/ 150 w 497"/>
              <a:gd name="T63" fmla="*/ 45 h 401"/>
              <a:gd name="T64" fmla="*/ 442 w 497"/>
              <a:gd name="T65" fmla="*/ 45 h 401"/>
              <a:gd name="T66" fmla="*/ 442 w 497"/>
              <a:gd name="T67" fmla="*/ 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01">
                <a:moveTo>
                  <a:pt x="442" y="0"/>
                </a:moveTo>
                <a:lnTo>
                  <a:pt x="442" y="0"/>
                </a:lnTo>
                <a:cubicBezTo>
                  <a:pt x="53" y="0"/>
                  <a:pt x="53" y="0"/>
                  <a:pt x="53" y="0"/>
                </a:cubicBezTo>
                <a:cubicBezTo>
                  <a:pt x="17" y="0"/>
                  <a:pt x="0" y="19"/>
                  <a:pt x="0" y="45"/>
                </a:cubicBezTo>
                <a:cubicBezTo>
                  <a:pt x="0" y="347"/>
                  <a:pt x="0" y="347"/>
                  <a:pt x="0" y="347"/>
                </a:cubicBezTo>
                <a:cubicBezTo>
                  <a:pt x="0" y="373"/>
                  <a:pt x="17" y="400"/>
                  <a:pt x="53" y="400"/>
                </a:cubicBezTo>
                <a:cubicBezTo>
                  <a:pt x="442" y="400"/>
                  <a:pt x="442" y="400"/>
                  <a:pt x="442" y="400"/>
                </a:cubicBezTo>
                <a:cubicBezTo>
                  <a:pt x="469" y="400"/>
                  <a:pt x="496" y="373"/>
                  <a:pt x="496" y="347"/>
                </a:cubicBezTo>
                <a:cubicBezTo>
                  <a:pt x="496" y="45"/>
                  <a:pt x="496" y="45"/>
                  <a:pt x="496" y="45"/>
                </a:cubicBezTo>
                <a:cubicBezTo>
                  <a:pt x="496" y="19"/>
                  <a:pt x="469" y="0"/>
                  <a:pt x="442" y="0"/>
                </a:cubicBezTo>
                <a:close/>
                <a:moveTo>
                  <a:pt x="114" y="45"/>
                </a:moveTo>
                <a:lnTo>
                  <a:pt x="114" y="45"/>
                </a:lnTo>
                <a:cubicBezTo>
                  <a:pt x="123" y="45"/>
                  <a:pt x="132" y="54"/>
                  <a:pt x="132" y="63"/>
                </a:cubicBezTo>
                <a:cubicBezTo>
                  <a:pt x="132" y="72"/>
                  <a:pt x="123" y="80"/>
                  <a:pt x="114" y="80"/>
                </a:cubicBezTo>
                <a:cubicBezTo>
                  <a:pt x="106" y="80"/>
                  <a:pt x="97" y="72"/>
                  <a:pt x="97" y="63"/>
                </a:cubicBezTo>
                <a:cubicBezTo>
                  <a:pt x="97" y="54"/>
                  <a:pt x="106" y="45"/>
                  <a:pt x="114" y="45"/>
                </a:cubicBezTo>
                <a:close/>
                <a:moveTo>
                  <a:pt x="44" y="63"/>
                </a:moveTo>
                <a:lnTo>
                  <a:pt x="44" y="63"/>
                </a:lnTo>
                <a:cubicBezTo>
                  <a:pt x="44" y="54"/>
                  <a:pt x="53" y="45"/>
                  <a:pt x="61" y="45"/>
                </a:cubicBezTo>
                <a:cubicBezTo>
                  <a:pt x="70" y="45"/>
                  <a:pt x="79" y="54"/>
                  <a:pt x="79" y="63"/>
                </a:cubicBezTo>
                <a:cubicBezTo>
                  <a:pt x="79" y="72"/>
                  <a:pt x="70" y="80"/>
                  <a:pt x="61" y="80"/>
                </a:cubicBezTo>
                <a:cubicBezTo>
                  <a:pt x="53" y="80"/>
                  <a:pt x="44" y="72"/>
                  <a:pt x="44" y="63"/>
                </a:cubicBezTo>
                <a:close/>
                <a:moveTo>
                  <a:pt x="442" y="347"/>
                </a:moveTo>
                <a:lnTo>
                  <a:pt x="442" y="347"/>
                </a:lnTo>
                <a:cubicBezTo>
                  <a:pt x="44" y="347"/>
                  <a:pt x="44" y="347"/>
                  <a:pt x="44" y="347"/>
                </a:cubicBezTo>
                <a:cubicBezTo>
                  <a:pt x="44" y="116"/>
                  <a:pt x="44" y="116"/>
                  <a:pt x="44" y="116"/>
                </a:cubicBezTo>
                <a:cubicBezTo>
                  <a:pt x="442" y="116"/>
                  <a:pt x="442" y="116"/>
                  <a:pt x="442" y="116"/>
                </a:cubicBezTo>
                <a:lnTo>
                  <a:pt x="442" y="347"/>
                </a:lnTo>
                <a:close/>
                <a:moveTo>
                  <a:pt x="442" y="80"/>
                </a:moveTo>
                <a:lnTo>
                  <a:pt x="442" y="80"/>
                </a:lnTo>
                <a:cubicBezTo>
                  <a:pt x="150" y="80"/>
                  <a:pt x="150" y="80"/>
                  <a:pt x="150" y="80"/>
                </a:cubicBezTo>
                <a:cubicBezTo>
                  <a:pt x="150" y="45"/>
                  <a:pt x="150" y="45"/>
                  <a:pt x="150" y="45"/>
                </a:cubicBezTo>
                <a:cubicBezTo>
                  <a:pt x="442" y="45"/>
                  <a:pt x="442" y="45"/>
                  <a:pt x="442" y="45"/>
                </a:cubicBezTo>
                <a:lnTo>
                  <a:pt x="442"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0" name="Freeform 82"/>
          <p:cNvSpPr>
            <a:spLocks noChangeArrowheads="1"/>
          </p:cNvSpPr>
          <p:nvPr userDrawn="1"/>
        </p:nvSpPr>
        <p:spPr bwMode="auto">
          <a:xfrm>
            <a:off x="804472" y="2235350"/>
            <a:ext cx="232241" cy="207580"/>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1" name="Freeform 83"/>
          <p:cNvSpPr>
            <a:spLocks noChangeArrowheads="1"/>
          </p:cNvSpPr>
          <p:nvPr userDrawn="1"/>
        </p:nvSpPr>
        <p:spPr bwMode="auto">
          <a:xfrm>
            <a:off x="3149500" y="2260013"/>
            <a:ext cx="166475" cy="162364"/>
          </a:xfrm>
          <a:custGeom>
            <a:avLst/>
            <a:gdLst>
              <a:gd name="T0" fmla="*/ 177 w 356"/>
              <a:gd name="T1" fmla="*/ 89 h 347"/>
              <a:gd name="T2" fmla="*/ 177 w 356"/>
              <a:gd name="T3" fmla="*/ 89 h 347"/>
              <a:gd name="T4" fmla="*/ 98 w 356"/>
              <a:gd name="T5" fmla="*/ 169 h 347"/>
              <a:gd name="T6" fmla="*/ 177 w 356"/>
              <a:gd name="T7" fmla="*/ 248 h 347"/>
              <a:gd name="T8" fmla="*/ 257 w 356"/>
              <a:gd name="T9" fmla="*/ 169 h 347"/>
              <a:gd name="T10" fmla="*/ 177 w 356"/>
              <a:gd name="T11" fmla="*/ 89 h 347"/>
              <a:gd name="T12" fmla="*/ 177 w 356"/>
              <a:gd name="T13" fmla="*/ 222 h 347"/>
              <a:gd name="T14" fmla="*/ 177 w 356"/>
              <a:gd name="T15" fmla="*/ 222 h 347"/>
              <a:gd name="T16" fmla="*/ 124 w 356"/>
              <a:gd name="T17" fmla="*/ 169 h 347"/>
              <a:gd name="T18" fmla="*/ 177 w 356"/>
              <a:gd name="T19" fmla="*/ 124 h 347"/>
              <a:gd name="T20" fmla="*/ 230 w 356"/>
              <a:gd name="T21" fmla="*/ 169 h 347"/>
              <a:gd name="T22" fmla="*/ 177 w 356"/>
              <a:gd name="T23" fmla="*/ 222 h 347"/>
              <a:gd name="T24" fmla="*/ 26 w 356"/>
              <a:gd name="T25" fmla="*/ 151 h 347"/>
              <a:gd name="T26" fmla="*/ 26 w 356"/>
              <a:gd name="T27" fmla="*/ 151 h 347"/>
              <a:gd name="T28" fmla="*/ 0 w 356"/>
              <a:gd name="T29" fmla="*/ 169 h 347"/>
              <a:gd name="T30" fmla="*/ 26 w 356"/>
              <a:gd name="T31" fmla="*/ 195 h 347"/>
              <a:gd name="T32" fmla="*/ 53 w 356"/>
              <a:gd name="T33" fmla="*/ 169 h 347"/>
              <a:gd name="T34" fmla="*/ 26 w 356"/>
              <a:gd name="T35" fmla="*/ 151 h 347"/>
              <a:gd name="T36" fmla="*/ 301 w 356"/>
              <a:gd name="T37" fmla="*/ 53 h 347"/>
              <a:gd name="T38" fmla="*/ 301 w 356"/>
              <a:gd name="T39" fmla="*/ 53 h 347"/>
              <a:gd name="T40" fmla="*/ 266 w 356"/>
              <a:gd name="T41" fmla="*/ 53 h 347"/>
              <a:gd name="T42" fmla="*/ 266 w 356"/>
              <a:gd name="T43" fmla="*/ 89 h 347"/>
              <a:gd name="T44" fmla="*/ 292 w 356"/>
              <a:gd name="T45" fmla="*/ 80 h 347"/>
              <a:gd name="T46" fmla="*/ 301 w 356"/>
              <a:gd name="T47" fmla="*/ 53 h 347"/>
              <a:gd name="T48" fmla="*/ 328 w 356"/>
              <a:gd name="T49" fmla="*/ 151 h 347"/>
              <a:gd name="T50" fmla="*/ 328 w 356"/>
              <a:gd name="T51" fmla="*/ 151 h 347"/>
              <a:gd name="T52" fmla="*/ 301 w 356"/>
              <a:gd name="T53" fmla="*/ 169 h 347"/>
              <a:gd name="T54" fmla="*/ 328 w 356"/>
              <a:gd name="T55" fmla="*/ 195 h 347"/>
              <a:gd name="T56" fmla="*/ 355 w 356"/>
              <a:gd name="T57" fmla="*/ 169 h 347"/>
              <a:gd name="T58" fmla="*/ 328 w 356"/>
              <a:gd name="T59" fmla="*/ 151 h 347"/>
              <a:gd name="T60" fmla="*/ 177 w 356"/>
              <a:gd name="T61" fmla="*/ 292 h 347"/>
              <a:gd name="T62" fmla="*/ 177 w 356"/>
              <a:gd name="T63" fmla="*/ 292 h 347"/>
              <a:gd name="T64" fmla="*/ 159 w 356"/>
              <a:gd name="T65" fmla="*/ 320 h 347"/>
              <a:gd name="T66" fmla="*/ 177 w 356"/>
              <a:gd name="T67" fmla="*/ 346 h 347"/>
              <a:gd name="T68" fmla="*/ 195 w 356"/>
              <a:gd name="T69" fmla="*/ 320 h 347"/>
              <a:gd name="T70" fmla="*/ 177 w 356"/>
              <a:gd name="T71" fmla="*/ 292 h 347"/>
              <a:gd name="T72" fmla="*/ 61 w 356"/>
              <a:gd name="T73" fmla="*/ 266 h 347"/>
              <a:gd name="T74" fmla="*/ 61 w 356"/>
              <a:gd name="T75" fmla="*/ 266 h 347"/>
              <a:gd name="T76" fmla="*/ 53 w 356"/>
              <a:gd name="T77" fmla="*/ 292 h 347"/>
              <a:gd name="T78" fmla="*/ 89 w 356"/>
              <a:gd name="T79" fmla="*/ 292 h 347"/>
              <a:gd name="T80" fmla="*/ 89 w 356"/>
              <a:gd name="T81" fmla="*/ 257 h 347"/>
              <a:gd name="T82" fmla="*/ 61 w 356"/>
              <a:gd name="T83" fmla="*/ 266 h 347"/>
              <a:gd name="T84" fmla="*/ 53 w 356"/>
              <a:gd name="T85" fmla="*/ 53 h 347"/>
              <a:gd name="T86" fmla="*/ 53 w 356"/>
              <a:gd name="T87" fmla="*/ 53 h 347"/>
              <a:gd name="T88" fmla="*/ 53 w 356"/>
              <a:gd name="T89" fmla="*/ 80 h 347"/>
              <a:gd name="T90" fmla="*/ 89 w 356"/>
              <a:gd name="T91" fmla="*/ 89 h 347"/>
              <a:gd name="T92" fmla="*/ 89 w 356"/>
              <a:gd name="T93" fmla="*/ 53 h 347"/>
              <a:gd name="T94" fmla="*/ 53 w 356"/>
              <a:gd name="T95" fmla="*/ 53 h 347"/>
              <a:gd name="T96" fmla="*/ 266 w 356"/>
              <a:gd name="T97" fmla="*/ 292 h 347"/>
              <a:gd name="T98" fmla="*/ 266 w 356"/>
              <a:gd name="T99" fmla="*/ 292 h 347"/>
              <a:gd name="T100" fmla="*/ 301 w 356"/>
              <a:gd name="T101" fmla="*/ 292 h 347"/>
              <a:gd name="T102" fmla="*/ 292 w 356"/>
              <a:gd name="T103" fmla="*/ 266 h 347"/>
              <a:gd name="T104" fmla="*/ 266 w 356"/>
              <a:gd name="T105" fmla="*/ 257 h 347"/>
              <a:gd name="T106" fmla="*/ 266 w 356"/>
              <a:gd name="T107" fmla="*/ 292 h 347"/>
              <a:gd name="T108" fmla="*/ 177 w 356"/>
              <a:gd name="T109" fmla="*/ 45 h 347"/>
              <a:gd name="T110" fmla="*/ 177 w 356"/>
              <a:gd name="T111" fmla="*/ 45 h 347"/>
              <a:gd name="T112" fmla="*/ 195 w 356"/>
              <a:gd name="T113" fmla="*/ 18 h 347"/>
              <a:gd name="T114" fmla="*/ 177 w 356"/>
              <a:gd name="T115" fmla="*/ 0 h 347"/>
              <a:gd name="T116" fmla="*/ 159 w 356"/>
              <a:gd name="T117" fmla="*/ 18 h 347"/>
              <a:gd name="T118" fmla="*/ 177 w 356"/>
              <a:gd name="T119" fmla="*/ 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47">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2" name="Freeform 84"/>
          <p:cNvSpPr>
            <a:spLocks noChangeArrowheads="1"/>
          </p:cNvSpPr>
          <p:nvPr userDrawn="1"/>
        </p:nvSpPr>
        <p:spPr bwMode="auto">
          <a:xfrm>
            <a:off x="3579045" y="2223019"/>
            <a:ext cx="232241" cy="232243"/>
          </a:xfrm>
          <a:custGeom>
            <a:avLst/>
            <a:gdLst>
              <a:gd name="T0" fmla="*/ 469 w 497"/>
              <a:gd name="T1" fmla="*/ 231 h 498"/>
              <a:gd name="T2" fmla="*/ 425 w 497"/>
              <a:gd name="T3" fmla="*/ 249 h 498"/>
              <a:gd name="T4" fmla="*/ 469 w 497"/>
              <a:gd name="T5" fmla="*/ 275 h 498"/>
              <a:gd name="T6" fmla="*/ 469 w 497"/>
              <a:gd name="T7" fmla="*/ 231 h 498"/>
              <a:gd name="T8" fmla="*/ 247 w 497"/>
              <a:gd name="T9" fmla="*/ 116 h 498"/>
              <a:gd name="T10" fmla="*/ 247 w 497"/>
              <a:gd name="T11" fmla="*/ 391 h 498"/>
              <a:gd name="T12" fmla="*/ 247 w 497"/>
              <a:gd name="T13" fmla="*/ 116 h 498"/>
              <a:gd name="T14" fmla="*/ 247 w 497"/>
              <a:gd name="T15" fmla="*/ 346 h 498"/>
              <a:gd name="T16" fmla="*/ 247 w 497"/>
              <a:gd name="T17" fmla="*/ 151 h 498"/>
              <a:gd name="T18" fmla="*/ 247 w 497"/>
              <a:gd name="T19" fmla="*/ 346 h 498"/>
              <a:gd name="T20" fmla="*/ 71 w 497"/>
              <a:gd name="T21" fmla="*/ 249 h 498"/>
              <a:gd name="T22" fmla="*/ 26 w 497"/>
              <a:gd name="T23" fmla="*/ 231 h 498"/>
              <a:gd name="T24" fmla="*/ 26 w 497"/>
              <a:gd name="T25" fmla="*/ 275 h 498"/>
              <a:gd name="T26" fmla="*/ 71 w 497"/>
              <a:gd name="T27" fmla="*/ 249 h 498"/>
              <a:gd name="T28" fmla="*/ 247 w 497"/>
              <a:gd name="T29" fmla="*/ 80 h 498"/>
              <a:gd name="T30" fmla="*/ 265 w 497"/>
              <a:gd name="T31" fmla="*/ 27 h 498"/>
              <a:gd name="T32" fmla="*/ 230 w 497"/>
              <a:gd name="T33" fmla="*/ 27 h 498"/>
              <a:gd name="T34" fmla="*/ 247 w 497"/>
              <a:gd name="T35" fmla="*/ 80 h 498"/>
              <a:gd name="T36" fmla="*/ 247 w 497"/>
              <a:gd name="T37" fmla="*/ 426 h 498"/>
              <a:gd name="T38" fmla="*/ 230 w 497"/>
              <a:gd name="T39" fmla="*/ 470 h 498"/>
              <a:gd name="T40" fmla="*/ 265 w 497"/>
              <a:gd name="T41" fmla="*/ 470 h 498"/>
              <a:gd name="T42" fmla="*/ 247 w 497"/>
              <a:gd name="T43" fmla="*/ 426 h 498"/>
              <a:gd name="T44" fmla="*/ 434 w 497"/>
              <a:gd name="T45" fmla="*/ 98 h 498"/>
              <a:gd name="T46" fmla="*/ 398 w 497"/>
              <a:gd name="T47" fmla="*/ 72 h 498"/>
              <a:gd name="T48" fmla="*/ 380 w 497"/>
              <a:gd name="T49" fmla="*/ 116 h 498"/>
              <a:gd name="T50" fmla="*/ 434 w 497"/>
              <a:gd name="T51" fmla="*/ 98 h 498"/>
              <a:gd name="T52" fmla="*/ 79 w 497"/>
              <a:gd name="T53" fmla="*/ 391 h 498"/>
              <a:gd name="T54" fmla="*/ 61 w 497"/>
              <a:gd name="T55" fmla="*/ 435 h 498"/>
              <a:gd name="T56" fmla="*/ 106 w 497"/>
              <a:gd name="T57" fmla="*/ 417 h 498"/>
              <a:gd name="T58" fmla="*/ 79 w 497"/>
              <a:gd name="T59" fmla="*/ 391 h 498"/>
              <a:gd name="T60" fmla="*/ 97 w 497"/>
              <a:gd name="T61" fmla="*/ 72 h 498"/>
              <a:gd name="T62" fmla="*/ 61 w 497"/>
              <a:gd name="T63" fmla="*/ 98 h 498"/>
              <a:gd name="T64" fmla="*/ 115 w 497"/>
              <a:gd name="T65" fmla="*/ 116 h 498"/>
              <a:gd name="T66" fmla="*/ 97 w 497"/>
              <a:gd name="T67" fmla="*/ 72 h 498"/>
              <a:gd name="T68" fmla="*/ 380 w 497"/>
              <a:gd name="T69" fmla="*/ 417 h 498"/>
              <a:gd name="T70" fmla="*/ 434 w 497"/>
              <a:gd name="T71" fmla="*/ 435 h 498"/>
              <a:gd name="T72" fmla="*/ 416 w 497"/>
              <a:gd name="T73" fmla="*/ 391 h 498"/>
              <a:gd name="T74" fmla="*/ 380 w 497"/>
              <a:gd name="T75" fmla="*/ 4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98">
                <a:moveTo>
                  <a:pt x="469" y="231"/>
                </a:moveTo>
                <a:lnTo>
                  <a:pt x="469" y="231"/>
                </a:lnTo>
                <a:cubicBezTo>
                  <a:pt x="469" y="231"/>
                  <a:pt x="451" y="231"/>
                  <a:pt x="443" y="231"/>
                </a:cubicBezTo>
                <a:cubicBezTo>
                  <a:pt x="434" y="231"/>
                  <a:pt x="425" y="240"/>
                  <a:pt x="425" y="249"/>
                </a:cubicBezTo>
                <a:cubicBezTo>
                  <a:pt x="425" y="266"/>
                  <a:pt x="434" y="275"/>
                  <a:pt x="443" y="275"/>
                </a:cubicBezTo>
                <a:cubicBezTo>
                  <a:pt x="451" y="275"/>
                  <a:pt x="469" y="275"/>
                  <a:pt x="469" y="275"/>
                </a:cubicBezTo>
                <a:cubicBezTo>
                  <a:pt x="487" y="275"/>
                  <a:pt x="496" y="266"/>
                  <a:pt x="496" y="249"/>
                </a:cubicBezTo>
                <a:cubicBezTo>
                  <a:pt x="496" y="240"/>
                  <a:pt x="487" y="231"/>
                  <a:pt x="469" y="231"/>
                </a:cubicBezTo>
                <a:close/>
                <a:moveTo>
                  <a:pt x="247" y="116"/>
                </a:moveTo>
                <a:lnTo>
                  <a:pt x="247" y="116"/>
                </a:lnTo>
                <a:cubicBezTo>
                  <a:pt x="168" y="116"/>
                  <a:pt x="115" y="178"/>
                  <a:pt x="115" y="249"/>
                </a:cubicBezTo>
                <a:cubicBezTo>
                  <a:pt x="115" y="328"/>
                  <a:pt x="168" y="391"/>
                  <a:pt x="247" y="391"/>
                </a:cubicBezTo>
                <a:cubicBezTo>
                  <a:pt x="327" y="391"/>
                  <a:pt x="380" y="328"/>
                  <a:pt x="380" y="249"/>
                </a:cubicBezTo>
                <a:cubicBezTo>
                  <a:pt x="380" y="178"/>
                  <a:pt x="327" y="116"/>
                  <a:pt x="247" y="116"/>
                </a:cubicBezTo>
                <a:close/>
                <a:moveTo>
                  <a:pt x="247" y="346"/>
                </a:moveTo>
                <a:lnTo>
                  <a:pt x="247" y="346"/>
                </a:lnTo>
                <a:cubicBezTo>
                  <a:pt x="194" y="346"/>
                  <a:pt x="150" y="302"/>
                  <a:pt x="150" y="249"/>
                </a:cubicBezTo>
                <a:cubicBezTo>
                  <a:pt x="150" y="196"/>
                  <a:pt x="194" y="151"/>
                  <a:pt x="247" y="151"/>
                </a:cubicBezTo>
                <a:cubicBezTo>
                  <a:pt x="300" y="151"/>
                  <a:pt x="345" y="196"/>
                  <a:pt x="345" y="249"/>
                </a:cubicBezTo>
                <a:cubicBezTo>
                  <a:pt x="345" y="302"/>
                  <a:pt x="300" y="346"/>
                  <a:pt x="247" y="346"/>
                </a:cubicBezTo>
                <a:close/>
                <a:moveTo>
                  <a:pt x="71" y="249"/>
                </a:moveTo>
                <a:lnTo>
                  <a:pt x="71" y="249"/>
                </a:lnTo>
                <a:cubicBezTo>
                  <a:pt x="71" y="240"/>
                  <a:pt x="61" y="231"/>
                  <a:pt x="53" y="231"/>
                </a:cubicBezTo>
                <a:cubicBezTo>
                  <a:pt x="44" y="231"/>
                  <a:pt x="26" y="231"/>
                  <a:pt x="26" y="231"/>
                </a:cubicBezTo>
                <a:cubicBezTo>
                  <a:pt x="8" y="231"/>
                  <a:pt x="0" y="240"/>
                  <a:pt x="0" y="249"/>
                </a:cubicBezTo>
                <a:cubicBezTo>
                  <a:pt x="0" y="266"/>
                  <a:pt x="8" y="275"/>
                  <a:pt x="26" y="275"/>
                </a:cubicBezTo>
                <a:cubicBezTo>
                  <a:pt x="26" y="275"/>
                  <a:pt x="44" y="275"/>
                  <a:pt x="53" y="275"/>
                </a:cubicBezTo>
                <a:cubicBezTo>
                  <a:pt x="61" y="275"/>
                  <a:pt x="71" y="266"/>
                  <a:pt x="71" y="249"/>
                </a:cubicBezTo>
                <a:close/>
                <a:moveTo>
                  <a:pt x="247" y="80"/>
                </a:moveTo>
                <a:lnTo>
                  <a:pt x="247" y="80"/>
                </a:lnTo>
                <a:cubicBezTo>
                  <a:pt x="256" y="80"/>
                  <a:pt x="265" y="62"/>
                  <a:pt x="265" y="53"/>
                </a:cubicBezTo>
                <a:cubicBezTo>
                  <a:pt x="265" y="45"/>
                  <a:pt x="265" y="36"/>
                  <a:pt x="265" y="27"/>
                </a:cubicBezTo>
                <a:cubicBezTo>
                  <a:pt x="265" y="18"/>
                  <a:pt x="256" y="0"/>
                  <a:pt x="247" y="0"/>
                </a:cubicBezTo>
                <a:cubicBezTo>
                  <a:pt x="239" y="0"/>
                  <a:pt x="230" y="18"/>
                  <a:pt x="230" y="27"/>
                </a:cubicBezTo>
                <a:cubicBezTo>
                  <a:pt x="230" y="36"/>
                  <a:pt x="230" y="45"/>
                  <a:pt x="230" y="53"/>
                </a:cubicBezTo>
                <a:cubicBezTo>
                  <a:pt x="230" y="62"/>
                  <a:pt x="239" y="80"/>
                  <a:pt x="247" y="80"/>
                </a:cubicBezTo>
                <a:close/>
                <a:moveTo>
                  <a:pt x="247" y="426"/>
                </a:moveTo>
                <a:lnTo>
                  <a:pt x="247" y="426"/>
                </a:lnTo>
                <a:cubicBezTo>
                  <a:pt x="239" y="426"/>
                  <a:pt x="230" y="435"/>
                  <a:pt x="230" y="453"/>
                </a:cubicBezTo>
                <a:lnTo>
                  <a:pt x="230" y="470"/>
                </a:lnTo>
                <a:cubicBezTo>
                  <a:pt x="230" y="488"/>
                  <a:pt x="239" y="497"/>
                  <a:pt x="247" y="497"/>
                </a:cubicBezTo>
                <a:cubicBezTo>
                  <a:pt x="256" y="497"/>
                  <a:pt x="265" y="488"/>
                  <a:pt x="265" y="470"/>
                </a:cubicBezTo>
                <a:lnTo>
                  <a:pt x="265" y="453"/>
                </a:lnTo>
                <a:cubicBezTo>
                  <a:pt x="265" y="435"/>
                  <a:pt x="256" y="426"/>
                  <a:pt x="247" y="426"/>
                </a:cubicBezTo>
                <a:close/>
                <a:moveTo>
                  <a:pt x="434" y="98"/>
                </a:moveTo>
                <a:lnTo>
                  <a:pt x="434" y="98"/>
                </a:lnTo>
                <a:cubicBezTo>
                  <a:pt x="443" y="89"/>
                  <a:pt x="443" y="72"/>
                  <a:pt x="434" y="62"/>
                </a:cubicBezTo>
                <a:cubicBezTo>
                  <a:pt x="425" y="53"/>
                  <a:pt x="416" y="62"/>
                  <a:pt x="398" y="72"/>
                </a:cubicBezTo>
                <a:cubicBezTo>
                  <a:pt x="398" y="72"/>
                  <a:pt x="390" y="80"/>
                  <a:pt x="380" y="89"/>
                </a:cubicBezTo>
                <a:cubicBezTo>
                  <a:pt x="372" y="98"/>
                  <a:pt x="372" y="107"/>
                  <a:pt x="380" y="116"/>
                </a:cubicBezTo>
                <a:cubicBezTo>
                  <a:pt x="390" y="125"/>
                  <a:pt x="407" y="125"/>
                  <a:pt x="416" y="116"/>
                </a:cubicBezTo>
                <a:cubicBezTo>
                  <a:pt x="416" y="107"/>
                  <a:pt x="425" y="98"/>
                  <a:pt x="434" y="98"/>
                </a:cubicBezTo>
                <a:close/>
                <a:moveTo>
                  <a:pt x="79" y="391"/>
                </a:moveTo>
                <a:lnTo>
                  <a:pt x="79" y="391"/>
                </a:lnTo>
                <a:cubicBezTo>
                  <a:pt x="79" y="391"/>
                  <a:pt x="71" y="400"/>
                  <a:pt x="61" y="408"/>
                </a:cubicBezTo>
                <a:cubicBezTo>
                  <a:pt x="53" y="417"/>
                  <a:pt x="53" y="426"/>
                  <a:pt x="61" y="435"/>
                </a:cubicBezTo>
                <a:cubicBezTo>
                  <a:pt x="71" y="444"/>
                  <a:pt x="79" y="444"/>
                  <a:pt x="97" y="435"/>
                </a:cubicBezTo>
                <a:lnTo>
                  <a:pt x="106" y="417"/>
                </a:lnTo>
                <a:cubicBezTo>
                  <a:pt x="124" y="408"/>
                  <a:pt x="124" y="391"/>
                  <a:pt x="115" y="381"/>
                </a:cubicBezTo>
                <a:cubicBezTo>
                  <a:pt x="106" y="381"/>
                  <a:pt x="88" y="381"/>
                  <a:pt x="79" y="391"/>
                </a:cubicBezTo>
                <a:close/>
                <a:moveTo>
                  <a:pt x="97" y="72"/>
                </a:moveTo>
                <a:lnTo>
                  <a:pt x="97" y="72"/>
                </a:lnTo>
                <a:cubicBezTo>
                  <a:pt x="79" y="62"/>
                  <a:pt x="71" y="53"/>
                  <a:pt x="61" y="62"/>
                </a:cubicBezTo>
                <a:cubicBezTo>
                  <a:pt x="53" y="72"/>
                  <a:pt x="53" y="89"/>
                  <a:pt x="61" y="98"/>
                </a:cubicBezTo>
                <a:cubicBezTo>
                  <a:pt x="71" y="98"/>
                  <a:pt x="79" y="107"/>
                  <a:pt x="79" y="116"/>
                </a:cubicBezTo>
                <a:cubicBezTo>
                  <a:pt x="88" y="125"/>
                  <a:pt x="106" y="125"/>
                  <a:pt x="115" y="116"/>
                </a:cubicBezTo>
                <a:cubicBezTo>
                  <a:pt x="124" y="107"/>
                  <a:pt x="124" y="98"/>
                  <a:pt x="106" y="89"/>
                </a:cubicBezTo>
                <a:cubicBezTo>
                  <a:pt x="106" y="80"/>
                  <a:pt x="97" y="72"/>
                  <a:pt x="97" y="72"/>
                </a:cubicBezTo>
                <a:close/>
                <a:moveTo>
                  <a:pt x="380" y="417"/>
                </a:moveTo>
                <a:lnTo>
                  <a:pt x="380" y="417"/>
                </a:lnTo>
                <a:cubicBezTo>
                  <a:pt x="390" y="417"/>
                  <a:pt x="398" y="435"/>
                  <a:pt x="398" y="435"/>
                </a:cubicBezTo>
                <a:cubicBezTo>
                  <a:pt x="416" y="444"/>
                  <a:pt x="425" y="444"/>
                  <a:pt x="434" y="435"/>
                </a:cubicBezTo>
                <a:cubicBezTo>
                  <a:pt x="443" y="426"/>
                  <a:pt x="443" y="417"/>
                  <a:pt x="434" y="408"/>
                </a:cubicBezTo>
                <a:cubicBezTo>
                  <a:pt x="425" y="400"/>
                  <a:pt x="416" y="391"/>
                  <a:pt x="416" y="391"/>
                </a:cubicBezTo>
                <a:cubicBezTo>
                  <a:pt x="407" y="381"/>
                  <a:pt x="390" y="381"/>
                  <a:pt x="380" y="381"/>
                </a:cubicBezTo>
                <a:cubicBezTo>
                  <a:pt x="372" y="391"/>
                  <a:pt x="372" y="408"/>
                  <a:pt x="380"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6" name="Freeform 88"/>
          <p:cNvSpPr>
            <a:spLocks noChangeArrowheads="1"/>
          </p:cNvSpPr>
          <p:nvPr userDrawn="1"/>
        </p:nvSpPr>
        <p:spPr bwMode="auto">
          <a:xfrm>
            <a:off x="4503903" y="2268234"/>
            <a:ext cx="232241" cy="141812"/>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7" name="Freeform 89"/>
          <p:cNvSpPr>
            <a:spLocks noChangeArrowheads="1"/>
          </p:cNvSpPr>
          <p:nvPr userDrawn="1"/>
        </p:nvSpPr>
        <p:spPr bwMode="auto">
          <a:xfrm>
            <a:off x="5436982" y="1310492"/>
            <a:ext cx="215799" cy="211691"/>
          </a:xfrm>
          <a:custGeom>
            <a:avLst/>
            <a:gdLst>
              <a:gd name="T0" fmla="*/ 230 w 462"/>
              <a:gd name="T1" fmla="*/ 0 h 453"/>
              <a:gd name="T2" fmla="*/ 230 w 462"/>
              <a:gd name="T3" fmla="*/ 0 h 453"/>
              <a:gd name="T4" fmla="*/ 0 w 462"/>
              <a:gd name="T5" fmla="*/ 222 h 453"/>
              <a:gd name="T6" fmla="*/ 230 w 462"/>
              <a:gd name="T7" fmla="*/ 452 h 453"/>
              <a:gd name="T8" fmla="*/ 461 w 462"/>
              <a:gd name="T9" fmla="*/ 222 h 453"/>
              <a:gd name="T10" fmla="*/ 230 w 462"/>
              <a:gd name="T11" fmla="*/ 0 h 453"/>
              <a:gd name="T12" fmla="*/ 230 w 462"/>
              <a:gd name="T13" fmla="*/ 302 h 453"/>
              <a:gd name="T14" fmla="*/ 230 w 462"/>
              <a:gd name="T15" fmla="*/ 302 h 453"/>
              <a:gd name="T16" fmla="*/ 159 w 462"/>
              <a:gd name="T17" fmla="*/ 222 h 453"/>
              <a:gd name="T18" fmla="*/ 230 w 462"/>
              <a:gd name="T19" fmla="*/ 151 h 453"/>
              <a:gd name="T20" fmla="*/ 301 w 462"/>
              <a:gd name="T21" fmla="*/ 222 h 453"/>
              <a:gd name="T22" fmla="*/ 230 w 462"/>
              <a:gd name="T23" fmla="*/ 30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0" y="0"/>
                </a:moveTo>
                <a:lnTo>
                  <a:pt x="230" y="0"/>
                </a:lnTo>
                <a:cubicBezTo>
                  <a:pt x="106" y="0"/>
                  <a:pt x="0" y="98"/>
                  <a:pt x="0" y="222"/>
                </a:cubicBezTo>
                <a:cubicBezTo>
                  <a:pt x="0" y="346"/>
                  <a:pt x="106" y="452"/>
                  <a:pt x="230" y="452"/>
                </a:cubicBezTo>
                <a:cubicBezTo>
                  <a:pt x="354" y="452"/>
                  <a:pt x="461" y="346"/>
                  <a:pt x="461" y="222"/>
                </a:cubicBezTo>
                <a:cubicBezTo>
                  <a:pt x="461" y="98"/>
                  <a:pt x="354" y="0"/>
                  <a:pt x="230" y="0"/>
                </a:cubicBezTo>
                <a:close/>
                <a:moveTo>
                  <a:pt x="230" y="302"/>
                </a:moveTo>
                <a:lnTo>
                  <a:pt x="230" y="302"/>
                </a:lnTo>
                <a:cubicBezTo>
                  <a:pt x="186" y="302"/>
                  <a:pt x="159" y="266"/>
                  <a:pt x="159" y="222"/>
                </a:cubicBezTo>
                <a:cubicBezTo>
                  <a:pt x="159" y="187"/>
                  <a:pt x="186" y="151"/>
                  <a:pt x="230" y="151"/>
                </a:cubicBezTo>
                <a:cubicBezTo>
                  <a:pt x="274" y="151"/>
                  <a:pt x="301" y="187"/>
                  <a:pt x="301" y="222"/>
                </a:cubicBezTo>
                <a:cubicBezTo>
                  <a:pt x="301" y="266"/>
                  <a:pt x="274" y="302"/>
                  <a:pt x="230"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8" name="Freeform 90"/>
          <p:cNvSpPr>
            <a:spLocks noChangeArrowheads="1"/>
          </p:cNvSpPr>
          <p:nvPr userDrawn="1"/>
        </p:nvSpPr>
        <p:spPr bwMode="auto">
          <a:xfrm>
            <a:off x="1266900" y="2280565"/>
            <a:ext cx="232243" cy="115094"/>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9" name="Freeform 91"/>
          <p:cNvSpPr>
            <a:spLocks noChangeArrowheads="1"/>
          </p:cNvSpPr>
          <p:nvPr userDrawn="1"/>
        </p:nvSpPr>
        <p:spPr bwMode="auto">
          <a:xfrm>
            <a:off x="1729330" y="2280565"/>
            <a:ext cx="232241"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0" name="Freeform 92"/>
          <p:cNvSpPr>
            <a:spLocks noChangeArrowheads="1"/>
          </p:cNvSpPr>
          <p:nvPr userDrawn="1"/>
        </p:nvSpPr>
        <p:spPr bwMode="auto">
          <a:xfrm>
            <a:off x="2191758" y="2280565"/>
            <a:ext cx="232243"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1" name="Freeform 93"/>
          <p:cNvSpPr>
            <a:spLocks noChangeArrowheads="1"/>
          </p:cNvSpPr>
          <p:nvPr userDrawn="1"/>
        </p:nvSpPr>
        <p:spPr bwMode="auto">
          <a:xfrm>
            <a:off x="2654187" y="2280565"/>
            <a:ext cx="232241" cy="115094"/>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3" name="Freeform 96"/>
          <p:cNvSpPr>
            <a:spLocks noChangeArrowheads="1"/>
          </p:cNvSpPr>
          <p:nvPr userDrawn="1"/>
        </p:nvSpPr>
        <p:spPr bwMode="auto">
          <a:xfrm>
            <a:off x="4966331" y="2239460"/>
            <a:ext cx="232243" cy="203469"/>
          </a:xfrm>
          <a:custGeom>
            <a:avLst/>
            <a:gdLst>
              <a:gd name="T0" fmla="*/ 442 w 497"/>
              <a:gd name="T1" fmla="*/ 0 h 435"/>
              <a:gd name="T2" fmla="*/ 442 w 497"/>
              <a:gd name="T3" fmla="*/ 0 h 435"/>
              <a:gd name="T4" fmla="*/ 53 w 497"/>
              <a:gd name="T5" fmla="*/ 0 h 435"/>
              <a:gd name="T6" fmla="*/ 0 w 497"/>
              <a:gd name="T7" fmla="*/ 44 h 435"/>
              <a:gd name="T8" fmla="*/ 0 w 497"/>
              <a:gd name="T9" fmla="*/ 319 h 435"/>
              <a:gd name="T10" fmla="*/ 44 w 497"/>
              <a:gd name="T11" fmla="*/ 381 h 435"/>
              <a:gd name="T12" fmla="*/ 160 w 497"/>
              <a:gd name="T13" fmla="*/ 399 h 435"/>
              <a:gd name="T14" fmla="*/ 123 w 497"/>
              <a:gd name="T15" fmla="*/ 434 h 435"/>
              <a:gd name="T16" fmla="*/ 372 w 497"/>
              <a:gd name="T17" fmla="*/ 434 h 435"/>
              <a:gd name="T18" fmla="*/ 336 w 497"/>
              <a:gd name="T19" fmla="*/ 399 h 435"/>
              <a:gd name="T20" fmla="*/ 451 w 497"/>
              <a:gd name="T21" fmla="*/ 381 h 435"/>
              <a:gd name="T22" fmla="*/ 496 w 497"/>
              <a:gd name="T23" fmla="*/ 319 h 435"/>
              <a:gd name="T24" fmla="*/ 496 w 497"/>
              <a:gd name="T25" fmla="*/ 44 h 435"/>
              <a:gd name="T26" fmla="*/ 442 w 497"/>
              <a:gd name="T27" fmla="*/ 0 h 435"/>
              <a:gd name="T28" fmla="*/ 442 w 497"/>
              <a:gd name="T29" fmla="*/ 319 h 435"/>
              <a:gd name="T30" fmla="*/ 442 w 497"/>
              <a:gd name="T31" fmla="*/ 319 h 435"/>
              <a:gd name="T32" fmla="*/ 53 w 497"/>
              <a:gd name="T33" fmla="*/ 319 h 435"/>
              <a:gd name="T34" fmla="*/ 53 w 497"/>
              <a:gd name="T35" fmla="*/ 44 h 435"/>
              <a:gd name="T36" fmla="*/ 442 w 497"/>
              <a:gd name="T37" fmla="*/ 44 h 435"/>
              <a:gd name="T38" fmla="*/ 442 w 497"/>
              <a:gd name="T39" fmla="*/ 31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 h="435">
                <a:moveTo>
                  <a:pt x="442" y="0"/>
                </a:moveTo>
                <a:lnTo>
                  <a:pt x="442" y="0"/>
                </a:lnTo>
                <a:cubicBezTo>
                  <a:pt x="53" y="0"/>
                  <a:pt x="53" y="0"/>
                  <a:pt x="53" y="0"/>
                </a:cubicBezTo>
                <a:cubicBezTo>
                  <a:pt x="26" y="0"/>
                  <a:pt x="0" y="17"/>
                  <a:pt x="0" y="44"/>
                </a:cubicBezTo>
                <a:cubicBezTo>
                  <a:pt x="0" y="319"/>
                  <a:pt x="0" y="319"/>
                  <a:pt x="0" y="319"/>
                </a:cubicBezTo>
                <a:cubicBezTo>
                  <a:pt x="0" y="345"/>
                  <a:pt x="17" y="372"/>
                  <a:pt x="44" y="381"/>
                </a:cubicBezTo>
                <a:cubicBezTo>
                  <a:pt x="160" y="399"/>
                  <a:pt x="160" y="399"/>
                  <a:pt x="160" y="399"/>
                </a:cubicBezTo>
                <a:cubicBezTo>
                  <a:pt x="160" y="399"/>
                  <a:pt x="62" y="434"/>
                  <a:pt x="123" y="434"/>
                </a:cubicBezTo>
                <a:cubicBezTo>
                  <a:pt x="372" y="434"/>
                  <a:pt x="372" y="434"/>
                  <a:pt x="372" y="434"/>
                </a:cubicBezTo>
                <a:cubicBezTo>
                  <a:pt x="434" y="434"/>
                  <a:pt x="336" y="399"/>
                  <a:pt x="336" y="399"/>
                </a:cubicBezTo>
                <a:cubicBezTo>
                  <a:pt x="451" y="381"/>
                  <a:pt x="451" y="381"/>
                  <a:pt x="451" y="381"/>
                </a:cubicBezTo>
                <a:cubicBezTo>
                  <a:pt x="479" y="372"/>
                  <a:pt x="496" y="345"/>
                  <a:pt x="496" y="319"/>
                </a:cubicBezTo>
                <a:cubicBezTo>
                  <a:pt x="496" y="44"/>
                  <a:pt x="496" y="44"/>
                  <a:pt x="496" y="44"/>
                </a:cubicBezTo>
                <a:cubicBezTo>
                  <a:pt x="496" y="17"/>
                  <a:pt x="470" y="0"/>
                  <a:pt x="442" y="0"/>
                </a:cubicBezTo>
                <a:close/>
                <a:moveTo>
                  <a:pt x="442" y="319"/>
                </a:moveTo>
                <a:lnTo>
                  <a:pt x="442" y="319"/>
                </a:lnTo>
                <a:cubicBezTo>
                  <a:pt x="53" y="319"/>
                  <a:pt x="53" y="319"/>
                  <a:pt x="53" y="319"/>
                </a:cubicBezTo>
                <a:cubicBezTo>
                  <a:pt x="53" y="44"/>
                  <a:pt x="53" y="44"/>
                  <a:pt x="53" y="44"/>
                </a:cubicBezTo>
                <a:cubicBezTo>
                  <a:pt x="442" y="44"/>
                  <a:pt x="442" y="44"/>
                  <a:pt x="442" y="44"/>
                </a:cubicBezTo>
                <a:lnTo>
                  <a:pt x="442"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4" name="Freeform 97"/>
          <p:cNvSpPr>
            <a:spLocks noChangeArrowheads="1"/>
          </p:cNvSpPr>
          <p:nvPr userDrawn="1"/>
        </p:nvSpPr>
        <p:spPr bwMode="auto">
          <a:xfrm>
            <a:off x="5891190" y="1314602"/>
            <a:ext cx="232243" cy="199359"/>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5" name="Freeform 99"/>
          <p:cNvSpPr>
            <a:spLocks noChangeArrowheads="1"/>
          </p:cNvSpPr>
          <p:nvPr userDrawn="1"/>
        </p:nvSpPr>
        <p:spPr bwMode="auto">
          <a:xfrm>
            <a:off x="2191758" y="1805805"/>
            <a:ext cx="232243" cy="141810"/>
          </a:xfrm>
          <a:custGeom>
            <a:avLst/>
            <a:gdLst>
              <a:gd name="T0" fmla="*/ 381 w 497"/>
              <a:gd name="T1" fmla="*/ 151 h 303"/>
              <a:gd name="T2" fmla="*/ 381 w 497"/>
              <a:gd name="T3" fmla="*/ 151 h 303"/>
              <a:gd name="T4" fmla="*/ 434 w 497"/>
              <a:gd name="T5" fmla="*/ 45 h 303"/>
              <a:gd name="T6" fmla="*/ 470 w 497"/>
              <a:gd name="T7" fmla="*/ 45 h 303"/>
              <a:gd name="T8" fmla="*/ 381 w 497"/>
              <a:gd name="T9" fmla="*/ 0 h 303"/>
              <a:gd name="T10" fmla="*/ 133 w 497"/>
              <a:gd name="T11" fmla="*/ 0 h 303"/>
              <a:gd name="T12" fmla="*/ 0 w 497"/>
              <a:gd name="T13" fmla="*/ 151 h 303"/>
              <a:gd name="T14" fmla="*/ 133 w 497"/>
              <a:gd name="T15" fmla="*/ 302 h 303"/>
              <a:gd name="T16" fmla="*/ 381 w 497"/>
              <a:gd name="T17" fmla="*/ 302 h 303"/>
              <a:gd name="T18" fmla="*/ 470 w 497"/>
              <a:gd name="T19" fmla="*/ 257 h 303"/>
              <a:gd name="T20" fmla="*/ 434 w 497"/>
              <a:gd name="T21" fmla="*/ 257 h 303"/>
              <a:gd name="T22" fmla="*/ 381 w 497"/>
              <a:gd name="T23" fmla="*/ 151 h 303"/>
              <a:gd name="T24" fmla="*/ 310 w 497"/>
              <a:gd name="T25" fmla="*/ 196 h 303"/>
              <a:gd name="T26" fmla="*/ 310 w 497"/>
              <a:gd name="T27" fmla="*/ 196 h 303"/>
              <a:gd name="T28" fmla="*/ 302 w 497"/>
              <a:gd name="T29" fmla="*/ 196 h 303"/>
              <a:gd name="T30" fmla="*/ 221 w 497"/>
              <a:gd name="T31" fmla="*/ 169 h 303"/>
              <a:gd name="T32" fmla="*/ 212 w 497"/>
              <a:gd name="T33" fmla="*/ 196 h 303"/>
              <a:gd name="T34" fmla="*/ 186 w 497"/>
              <a:gd name="T35" fmla="*/ 204 h 303"/>
              <a:gd name="T36" fmla="*/ 98 w 497"/>
              <a:gd name="T37" fmla="*/ 125 h 303"/>
              <a:gd name="T38" fmla="*/ 89 w 497"/>
              <a:gd name="T39" fmla="*/ 107 h 303"/>
              <a:gd name="T40" fmla="*/ 106 w 497"/>
              <a:gd name="T41" fmla="*/ 107 h 303"/>
              <a:gd name="T42" fmla="*/ 177 w 497"/>
              <a:gd name="T43" fmla="*/ 143 h 303"/>
              <a:gd name="T44" fmla="*/ 195 w 497"/>
              <a:gd name="T45" fmla="*/ 116 h 303"/>
              <a:gd name="T46" fmla="*/ 221 w 497"/>
              <a:gd name="T47" fmla="*/ 107 h 303"/>
              <a:gd name="T48" fmla="*/ 310 w 497"/>
              <a:gd name="T49" fmla="*/ 187 h 303"/>
              <a:gd name="T50" fmla="*/ 310 w 497"/>
              <a:gd name="T51" fmla="*/ 196 h 303"/>
              <a:gd name="T52" fmla="*/ 470 w 497"/>
              <a:gd name="T53" fmla="*/ 98 h 303"/>
              <a:gd name="T54" fmla="*/ 470 w 497"/>
              <a:gd name="T55" fmla="*/ 98 h 303"/>
              <a:gd name="T56" fmla="*/ 452 w 497"/>
              <a:gd name="T57" fmla="*/ 98 h 303"/>
              <a:gd name="T58" fmla="*/ 425 w 497"/>
              <a:gd name="T59" fmla="*/ 151 h 303"/>
              <a:gd name="T60" fmla="*/ 452 w 497"/>
              <a:gd name="T61" fmla="*/ 204 h 303"/>
              <a:gd name="T62" fmla="*/ 470 w 497"/>
              <a:gd name="T63" fmla="*/ 204 h 303"/>
              <a:gd name="T64" fmla="*/ 496 w 497"/>
              <a:gd name="T65" fmla="*/ 151 h 303"/>
              <a:gd name="T66" fmla="*/ 470 w 497"/>
              <a:gd name="T67"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303">
                <a:moveTo>
                  <a:pt x="381" y="151"/>
                </a:moveTo>
                <a:lnTo>
                  <a:pt x="381" y="151"/>
                </a:lnTo>
                <a:cubicBezTo>
                  <a:pt x="381" y="90"/>
                  <a:pt x="417" y="45"/>
                  <a:pt x="434" y="45"/>
                </a:cubicBezTo>
                <a:cubicBezTo>
                  <a:pt x="443" y="45"/>
                  <a:pt x="470" y="45"/>
                  <a:pt x="470" y="45"/>
                </a:cubicBezTo>
                <a:cubicBezTo>
                  <a:pt x="452" y="18"/>
                  <a:pt x="443" y="0"/>
                  <a:pt x="381" y="0"/>
                </a:cubicBezTo>
                <a:cubicBezTo>
                  <a:pt x="133" y="0"/>
                  <a:pt x="133" y="0"/>
                  <a:pt x="133" y="0"/>
                </a:cubicBezTo>
                <a:cubicBezTo>
                  <a:pt x="36" y="0"/>
                  <a:pt x="0" y="90"/>
                  <a:pt x="0" y="151"/>
                </a:cubicBezTo>
                <a:cubicBezTo>
                  <a:pt x="0" y="213"/>
                  <a:pt x="36" y="302"/>
                  <a:pt x="133" y="302"/>
                </a:cubicBezTo>
                <a:cubicBezTo>
                  <a:pt x="381" y="302"/>
                  <a:pt x="381" y="302"/>
                  <a:pt x="381" y="302"/>
                </a:cubicBezTo>
                <a:cubicBezTo>
                  <a:pt x="443" y="302"/>
                  <a:pt x="452" y="284"/>
                  <a:pt x="470" y="257"/>
                </a:cubicBezTo>
                <a:cubicBezTo>
                  <a:pt x="470" y="257"/>
                  <a:pt x="461" y="257"/>
                  <a:pt x="434" y="257"/>
                </a:cubicBezTo>
                <a:cubicBezTo>
                  <a:pt x="417" y="257"/>
                  <a:pt x="381" y="222"/>
                  <a:pt x="381" y="151"/>
                </a:cubicBezTo>
                <a:close/>
                <a:moveTo>
                  <a:pt x="310" y="196"/>
                </a:moveTo>
                <a:lnTo>
                  <a:pt x="310" y="196"/>
                </a:lnTo>
                <a:cubicBezTo>
                  <a:pt x="310" y="204"/>
                  <a:pt x="302" y="196"/>
                  <a:pt x="302" y="196"/>
                </a:cubicBezTo>
                <a:cubicBezTo>
                  <a:pt x="221" y="169"/>
                  <a:pt x="221" y="169"/>
                  <a:pt x="221" y="169"/>
                </a:cubicBezTo>
                <a:cubicBezTo>
                  <a:pt x="221" y="169"/>
                  <a:pt x="221" y="178"/>
                  <a:pt x="212" y="196"/>
                </a:cubicBezTo>
                <a:cubicBezTo>
                  <a:pt x="204" y="204"/>
                  <a:pt x="204" y="222"/>
                  <a:pt x="186" y="204"/>
                </a:cubicBezTo>
                <a:cubicBezTo>
                  <a:pt x="159" y="187"/>
                  <a:pt x="98" y="125"/>
                  <a:pt x="98" y="125"/>
                </a:cubicBezTo>
                <a:cubicBezTo>
                  <a:pt x="98" y="125"/>
                  <a:pt x="89" y="116"/>
                  <a:pt x="89" y="107"/>
                </a:cubicBezTo>
                <a:cubicBezTo>
                  <a:pt x="98" y="107"/>
                  <a:pt x="106" y="107"/>
                  <a:pt x="106" y="107"/>
                </a:cubicBezTo>
                <a:cubicBezTo>
                  <a:pt x="177" y="143"/>
                  <a:pt x="177" y="143"/>
                  <a:pt x="177" y="143"/>
                </a:cubicBezTo>
                <a:cubicBezTo>
                  <a:pt x="177" y="143"/>
                  <a:pt x="186" y="125"/>
                  <a:pt x="195" y="116"/>
                </a:cubicBezTo>
                <a:cubicBezTo>
                  <a:pt x="195" y="98"/>
                  <a:pt x="204" y="90"/>
                  <a:pt x="221" y="107"/>
                </a:cubicBezTo>
                <a:cubicBezTo>
                  <a:pt x="239" y="116"/>
                  <a:pt x="310" y="187"/>
                  <a:pt x="310" y="187"/>
                </a:cubicBezTo>
                <a:cubicBezTo>
                  <a:pt x="310" y="187"/>
                  <a:pt x="319" y="196"/>
                  <a:pt x="310" y="196"/>
                </a:cubicBezTo>
                <a:close/>
                <a:moveTo>
                  <a:pt x="470" y="98"/>
                </a:moveTo>
                <a:lnTo>
                  <a:pt x="470" y="98"/>
                </a:lnTo>
                <a:cubicBezTo>
                  <a:pt x="452" y="98"/>
                  <a:pt x="452" y="98"/>
                  <a:pt x="452" y="98"/>
                </a:cubicBezTo>
                <a:cubicBezTo>
                  <a:pt x="434" y="98"/>
                  <a:pt x="425" y="125"/>
                  <a:pt x="425" y="151"/>
                </a:cubicBezTo>
                <a:cubicBezTo>
                  <a:pt x="425" y="178"/>
                  <a:pt x="434" y="204"/>
                  <a:pt x="452" y="204"/>
                </a:cubicBezTo>
                <a:cubicBezTo>
                  <a:pt x="470" y="204"/>
                  <a:pt x="470" y="204"/>
                  <a:pt x="470" y="204"/>
                </a:cubicBezTo>
                <a:cubicBezTo>
                  <a:pt x="478" y="204"/>
                  <a:pt x="496" y="178"/>
                  <a:pt x="496" y="151"/>
                </a:cubicBezTo>
                <a:cubicBezTo>
                  <a:pt x="496" y="125"/>
                  <a:pt x="478" y="98"/>
                  <a:pt x="470"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6" name="Freeform 100"/>
          <p:cNvSpPr>
            <a:spLocks noChangeArrowheads="1"/>
          </p:cNvSpPr>
          <p:nvPr userDrawn="1"/>
        </p:nvSpPr>
        <p:spPr bwMode="auto">
          <a:xfrm>
            <a:off x="4503903" y="1339266"/>
            <a:ext cx="232241" cy="150033"/>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0" name="Freeform 104"/>
          <p:cNvSpPr>
            <a:spLocks noChangeArrowheads="1"/>
          </p:cNvSpPr>
          <p:nvPr userDrawn="1"/>
        </p:nvSpPr>
        <p:spPr bwMode="auto">
          <a:xfrm>
            <a:off x="342042" y="1797585"/>
            <a:ext cx="232243" cy="15619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1" name="Freeform 105"/>
          <p:cNvSpPr>
            <a:spLocks noChangeArrowheads="1"/>
          </p:cNvSpPr>
          <p:nvPr userDrawn="1"/>
        </p:nvSpPr>
        <p:spPr bwMode="auto">
          <a:xfrm>
            <a:off x="804472" y="1789364"/>
            <a:ext cx="236352" cy="178805"/>
          </a:xfrm>
          <a:custGeom>
            <a:avLst/>
            <a:gdLst>
              <a:gd name="T0" fmla="*/ 488 w 506"/>
              <a:gd name="T1" fmla="*/ 213 h 382"/>
              <a:gd name="T2" fmla="*/ 363 w 506"/>
              <a:gd name="T3" fmla="*/ 142 h 382"/>
              <a:gd name="T4" fmla="*/ 451 w 506"/>
              <a:gd name="T5" fmla="*/ 80 h 382"/>
              <a:gd name="T6" fmla="*/ 451 w 506"/>
              <a:gd name="T7" fmla="*/ 44 h 382"/>
              <a:gd name="T8" fmla="*/ 363 w 506"/>
              <a:gd name="T9" fmla="*/ 53 h 382"/>
              <a:gd name="T10" fmla="*/ 363 w 506"/>
              <a:gd name="T11" fmla="*/ 0 h 382"/>
              <a:gd name="T12" fmla="*/ 328 w 506"/>
              <a:gd name="T13" fmla="*/ 0 h 382"/>
              <a:gd name="T14" fmla="*/ 257 w 506"/>
              <a:gd name="T15" fmla="*/ 71 h 382"/>
              <a:gd name="T16" fmla="*/ 257 w 506"/>
              <a:gd name="T17" fmla="*/ 106 h 382"/>
              <a:gd name="T18" fmla="*/ 336 w 506"/>
              <a:gd name="T19" fmla="*/ 97 h 382"/>
              <a:gd name="T20" fmla="*/ 275 w 506"/>
              <a:gd name="T21" fmla="*/ 178 h 382"/>
              <a:gd name="T22" fmla="*/ 310 w 506"/>
              <a:gd name="T23" fmla="*/ 319 h 382"/>
              <a:gd name="T24" fmla="*/ 398 w 506"/>
              <a:gd name="T25" fmla="*/ 354 h 382"/>
              <a:gd name="T26" fmla="*/ 407 w 506"/>
              <a:gd name="T27" fmla="*/ 372 h 382"/>
              <a:gd name="T28" fmla="*/ 488 w 506"/>
              <a:gd name="T29" fmla="*/ 213 h 382"/>
              <a:gd name="T30" fmla="*/ 310 w 506"/>
              <a:gd name="T31" fmla="*/ 292 h 382"/>
              <a:gd name="T32" fmla="*/ 301 w 506"/>
              <a:gd name="T33" fmla="*/ 204 h 382"/>
              <a:gd name="T34" fmla="*/ 336 w 506"/>
              <a:gd name="T35" fmla="*/ 284 h 382"/>
              <a:gd name="T36" fmla="*/ 363 w 506"/>
              <a:gd name="T37" fmla="*/ 275 h 382"/>
              <a:gd name="T38" fmla="*/ 363 w 506"/>
              <a:gd name="T39" fmla="*/ 178 h 382"/>
              <a:gd name="T40" fmla="*/ 416 w 506"/>
              <a:gd name="T41" fmla="*/ 186 h 382"/>
              <a:gd name="T42" fmla="*/ 142 w 506"/>
              <a:gd name="T43" fmla="*/ 89 h 382"/>
              <a:gd name="T44" fmla="*/ 142 w 506"/>
              <a:gd name="T45" fmla="*/ 80 h 382"/>
              <a:gd name="T46" fmla="*/ 88 w 506"/>
              <a:gd name="T47" fmla="*/ 89 h 382"/>
              <a:gd name="T48" fmla="*/ 0 w 506"/>
              <a:gd name="T49" fmla="*/ 363 h 382"/>
              <a:gd name="T50" fmla="*/ 44 w 506"/>
              <a:gd name="T51" fmla="*/ 363 h 382"/>
              <a:gd name="T52" fmla="*/ 160 w 506"/>
              <a:gd name="T53" fmla="*/ 275 h 382"/>
              <a:gd name="T54" fmla="*/ 186 w 506"/>
              <a:gd name="T55" fmla="*/ 363 h 382"/>
              <a:gd name="T56" fmla="*/ 230 w 506"/>
              <a:gd name="T57" fmla="*/ 363 h 382"/>
              <a:gd name="T58" fmla="*/ 79 w 506"/>
              <a:gd name="T59" fmla="*/ 239 h 382"/>
              <a:gd name="T60" fmla="*/ 116 w 506"/>
              <a:gd name="T61" fmla="*/ 116 h 382"/>
              <a:gd name="T62" fmla="*/ 79 w 506"/>
              <a:gd name="T63" fmla="*/ 23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6" h="382">
                <a:moveTo>
                  <a:pt x="488" y="213"/>
                </a:moveTo>
                <a:lnTo>
                  <a:pt x="488" y="213"/>
                </a:lnTo>
                <a:cubicBezTo>
                  <a:pt x="470" y="169"/>
                  <a:pt x="434" y="142"/>
                  <a:pt x="372" y="142"/>
                </a:cubicBezTo>
                <a:cubicBezTo>
                  <a:pt x="372" y="142"/>
                  <a:pt x="372" y="142"/>
                  <a:pt x="363" y="142"/>
                </a:cubicBezTo>
                <a:cubicBezTo>
                  <a:pt x="363" y="89"/>
                  <a:pt x="363" y="89"/>
                  <a:pt x="363" y="89"/>
                </a:cubicBezTo>
                <a:lnTo>
                  <a:pt x="451" y="80"/>
                </a:lnTo>
                <a:cubicBezTo>
                  <a:pt x="461" y="80"/>
                  <a:pt x="461" y="71"/>
                  <a:pt x="461" y="71"/>
                </a:cubicBezTo>
                <a:cubicBezTo>
                  <a:pt x="461" y="71"/>
                  <a:pt x="451" y="53"/>
                  <a:pt x="451" y="44"/>
                </a:cubicBezTo>
                <a:cubicBezTo>
                  <a:pt x="451" y="44"/>
                  <a:pt x="451" y="44"/>
                  <a:pt x="443" y="44"/>
                </a:cubicBezTo>
                <a:lnTo>
                  <a:pt x="363" y="53"/>
                </a:lnTo>
                <a:cubicBezTo>
                  <a:pt x="363" y="53"/>
                  <a:pt x="363" y="9"/>
                  <a:pt x="363" y="0"/>
                </a:cubicBezTo>
                <a:lnTo>
                  <a:pt x="363" y="0"/>
                </a:lnTo>
                <a:cubicBezTo>
                  <a:pt x="354" y="0"/>
                  <a:pt x="336" y="0"/>
                  <a:pt x="336" y="0"/>
                </a:cubicBezTo>
                <a:lnTo>
                  <a:pt x="328" y="0"/>
                </a:lnTo>
                <a:cubicBezTo>
                  <a:pt x="328" y="9"/>
                  <a:pt x="336" y="62"/>
                  <a:pt x="336" y="62"/>
                </a:cubicBezTo>
                <a:lnTo>
                  <a:pt x="257" y="71"/>
                </a:lnTo>
                <a:lnTo>
                  <a:pt x="248" y="80"/>
                </a:lnTo>
                <a:lnTo>
                  <a:pt x="257" y="106"/>
                </a:lnTo>
                <a:lnTo>
                  <a:pt x="257" y="106"/>
                </a:lnTo>
                <a:cubicBezTo>
                  <a:pt x="266" y="106"/>
                  <a:pt x="336" y="97"/>
                  <a:pt x="336" y="97"/>
                </a:cubicBezTo>
                <a:cubicBezTo>
                  <a:pt x="336" y="151"/>
                  <a:pt x="336" y="151"/>
                  <a:pt x="336" y="151"/>
                </a:cubicBezTo>
                <a:cubicBezTo>
                  <a:pt x="310" y="151"/>
                  <a:pt x="292" y="169"/>
                  <a:pt x="275" y="178"/>
                </a:cubicBezTo>
                <a:cubicBezTo>
                  <a:pt x="257" y="204"/>
                  <a:pt x="248" y="231"/>
                  <a:pt x="248" y="257"/>
                </a:cubicBezTo>
                <a:cubicBezTo>
                  <a:pt x="248" y="292"/>
                  <a:pt x="275" y="319"/>
                  <a:pt x="310" y="319"/>
                </a:cubicBezTo>
                <a:cubicBezTo>
                  <a:pt x="381" y="328"/>
                  <a:pt x="434" y="248"/>
                  <a:pt x="451" y="204"/>
                </a:cubicBezTo>
                <a:cubicBezTo>
                  <a:pt x="479" y="239"/>
                  <a:pt x="451" y="310"/>
                  <a:pt x="398" y="354"/>
                </a:cubicBezTo>
                <a:lnTo>
                  <a:pt x="398" y="354"/>
                </a:lnTo>
                <a:lnTo>
                  <a:pt x="407" y="372"/>
                </a:lnTo>
                <a:cubicBezTo>
                  <a:pt x="416" y="381"/>
                  <a:pt x="416" y="381"/>
                  <a:pt x="416" y="372"/>
                </a:cubicBezTo>
                <a:cubicBezTo>
                  <a:pt x="479" y="337"/>
                  <a:pt x="505" y="266"/>
                  <a:pt x="488" y="213"/>
                </a:cubicBezTo>
                <a:close/>
                <a:moveTo>
                  <a:pt x="310" y="292"/>
                </a:moveTo>
                <a:lnTo>
                  <a:pt x="310" y="292"/>
                </a:lnTo>
                <a:cubicBezTo>
                  <a:pt x="283" y="284"/>
                  <a:pt x="283" y="266"/>
                  <a:pt x="283" y="257"/>
                </a:cubicBezTo>
                <a:cubicBezTo>
                  <a:pt x="283" y="231"/>
                  <a:pt x="292" y="213"/>
                  <a:pt x="301" y="204"/>
                </a:cubicBezTo>
                <a:cubicBezTo>
                  <a:pt x="310" y="195"/>
                  <a:pt x="319" y="186"/>
                  <a:pt x="336" y="178"/>
                </a:cubicBezTo>
                <a:cubicBezTo>
                  <a:pt x="336" y="284"/>
                  <a:pt x="336" y="284"/>
                  <a:pt x="336" y="284"/>
                </a:cubicBezTo>
                <a:cubicBezTo>
                  <a:pt x="328" y="292"/>
                  <a:pt x="319" y="292"/>
                  <a:pt x="310" y="292"/>
                </a:cubicBezTo>
                <a:close/>
                <a:moveTo>
                  <a:pt x="363" y="275"/>
                </a:moveTo>
                <a:lnTo>
                  <a:pt x="363" y="275"/>
                </a:lnTo>
                <a:cubicBezTo>
                  <a:pt x="363" y="178"/>
                  <a:pt x="363" y="178"/>
                  <a:pt x="363" y="178"/>
                </a:cubicBezTo>
                <a:cubicBezTo>
                  <a:pt x="372" y="178"/>
                  <a:pt x="372" y="178"/>
                  <a:pt x="372" y="178"/>
                </a:cubicBezTo>
                <a:cubicBezTo>
                  <a:pt x="389" y="178"/>
                  <a:pt x="407" y="178"/>
                  <a:pt x="416" y="186"/>
                </a:cubicBezTo>
                <a:cubicBezTo>
                  <a:pt x="434" y="186"/>
                  <a:pt x="398" y="248"/>
                  <a:pt x="363" y="275"/>
                </a:cubicBezTo>
                <a:close/>
                <a:moveTo>
                  <a:pt x="142" y="89"/>
                </a:moveTo>
                <a:lnTo>
                  <a:pt x="142" y="89"/>
                </a:lnTo>
                <a:cubicBezTo>
                  <a:pt x="142" y="80"/>
                  <a:pt x="142" y="80"/>
                  <a:pt x="142" y="80"/>
                </a:cubicBezTo>
                <a:cubicBezTo>
                  <a:pt x="88" y="80"/>
                  <a:pt x="88" y="80"/>
                  <a:pt x="88" y="80"/>
                </a:cubicBezTo>
                <a:cubicBezTo>
                  <a:pt x="88" y="80"/>
                  <a:pt x="88" y="80"/>
                  <a:pt x="88" y="89"/>
                </a:cubicBezTo>
                <a:cubicBezTo>
                  <a:pt x="79" y="116"/>
                  <a:pt x="0" y="354"/>
                  <a:pt x="0" y="363"/>
                </a:cubicBezTo>
                <a:lnTo>
                  <a:pt x="0" y="363"/>
                </a:lnTo>
                <a:cubicBezTo>
                  <a:pt x="44" y="363"/>
                  <a:pt x="44" y="363"/>
                  <a:pt x="44" y="363"/>
                </a:cubicBezTo>
                <a:lnTo>
                  <a:pt x="44" y="363"/>
                </a:lnTo>
                <a:cubicBezTo>
                  <a:pt x="44" y="354"/>
                  <a:pt x="71" y="275"/>
                  <a:pt x="71" y="275"/>
                </a:cubicBezTo>
                <a:cubicBezTo>
                  <a:pt x="160" y="275"/>
                  <a:pt x="160" y="275"/>
                  <a:pt x="160" y="275"/>
                </a:cubicBezTo>
                <a:cubicBezTo>
                  <a:pt x="160" y="275"/>
                  <a:pt x="186" y="354"/>
                  <a:pt x="186" y="363"/>
                </a:cubicBezTo>
                <a:lnTo>
                  <a:pt x="186" y="363"/>
                </a:lnTo>
                <a:cubicBezTo>
                  <a:pt x="230" y="363"/>
                  <a:pt x="230" y="363"/>
                  <a:pt x="230" y="363"/>
                </a:cubicBezTo>
                <a:lnTo>
                  <a:pt x="230" y="363"/>
                </a:lnTo>
                <a:cubicBezTo>
                  <a:pt x="230" y="354"/>
                  <a:pt x="151" y="116"/>
                  <a:pt x="142" y="89"/>
                </a:cubicBezTo>
                <a:close/>
                <a:moveTo>
                  <a:pt x="79" y="239"/>
                </a:moveTo>
                <a:lnTo>
                  <a:pt x="79" y="239"/>
                </a:lnTo>
                <a:cubicBezTo>
                  <a:pt x="116" y="116"/>
                  <a:pt x="116" y="116"/>
                  <a:pt x="116" y="116"/>
                </a:cubicBezTo>
                <a:cubicBezTo>
                  <a:pt x="151" y="239"/>
                  <a:pt x="151" y="239"/>
                  <a:pt x="151" y="239"/>
                </a:cubicBezTo>
                <a:lnTo>
                  <a:pt x="79"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3" name="Freeform 107"/>
          <p:cNvSpPr>
            <a:spLocks noChangeArrowheads="1"/>
          </p:cNvSpPr>
          <p:nvPr userDrawn="1"/>
        </p:nvSpPr>
        <p:spPr bwMode="auto">
          <a:xfrm>
            <a:off x="5428761" y="2288786"/>
            <a:ext cx="232241" cy="102762"/>
          </a:xfrm>
          <a:custGeom>
            <a:avLst/>
            <a:gdLst>
              <a:gd name="T0" fmla="*/ 399 w 497"/>
              <a:gd name="T1" fmla="*/ 0 h 222"/>
              <a:gd name="T2" fmla="*/ 399 w 497"/>
              <a:gd name="T3" fmla="*/ 0 h 222"/>
              <a:gd name="T4" fmla="*/ 248 w 497"/>
              <a:gd name="T5" fmla="*/ 70 h 222"/>
              <a:gd name="T6" fmla="*/ 97 w 497"/>
              <a:gd name="T7" fmla="*/ 0 h 222"/>
              <a:gd name="T8" fmla="*/ 0 w 497"/>
              <a:gd name="T9" fmla="*/ 106 h 222"/>
              <a:gd name="T10" fmla="*/ 97 w 497"/>
              <a:gd name="T11" fmla="*/ 221 h 222"/>
              <a:gd name="T12" fmla="*/ 97 w 497"/>
              <a:gd name="T13" fmla="*/ 221 h 222"/>
              <a:gd name="T14" fmla="*/ 248 w 497"/>
              <a:gd name="T15" fmla="*/ 141 h 222"/>
              <a:gd name="T16" fmla="*/ 399 w 497"/>
              <a:gd name="T17" fmla="*/ 221 h 222"/>
              <a:gd name="T18" fmla="*/ 496 w 497"/>
              <a:gd name="T19" fmla="*/ 106 h 222"/>
              <a:gd name="T20" fmla="*/ 399 w 497"/>
              <a:gd name="T21" fmla="*/ 0 h 222"/>
              <a:gd name="T22" fmla="*/ 97 w 497"/>
              <a:gd name="T23" fmla="*/ 176 h 222"/>
              <a:gd name="T24" fmla="*/ 97 w 497"/>
              <a:gd name="T25" fmla="*/ 176 h 222"/>
              <a:gd name="T26" fmla="*/ 44 w 497"/>
              <a:gd name="T27" fmla="*/ 106 h 222"/>
              <a:gd name="T28" fmla="*/ 97 w 497"/>
              <a:gd name="T29" fmla="*/ 44 h 222"/>
              <a:gd name="T30" fmla="*/ 222 w 497"/>
              <a:gd name="T31" fmla="*/ 106 h 222"/>
              <a:gd name="T32" fmla="*/ 97 w 497"/>
              <a:gd name="T33" fmla="*/ 176 h 222"/>
              <a:gd name="T34" fmla="*/ 399 w 497"/>
              <a:gd name="T35" fmla="*/ 176 h 222"/>
              <a:gd name="T36" fmla="*/ 399 w 497"/>
              <a:gd name="T37" fmla="*/ 176 h 222"/>
              <a:gd name="T38" fmla="*/ 275 w 497"/>
              <a:gd name="T39" fmla="*/ 106 h 222"/>
              <a:gd name="T40" fmla="*/ 399 w 497"/>
              <a:gd name="T41" fmla="*/ 44 h 222"/>
              <a:gd name="T42" fmla="*/ 452 w 497"/>
              <a:gd name="T43" fmla="*/ 106 h 222"/>
              <a:gd name="T44" fmla="*/ 399 w 497"/>
              <a:gd name="T45" fmla="*/ 1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7" h="222">
                <a:moveTo>
                  <a:pt x="399" y="0"/>
                </a:moveTo>
                <a:lnTo>
                  <a:pt x="399" y="0"/>
                </a:lnTo>
                <a:cubicBezTo>
                  <a:pt x="345" y="0"/>
                  <a:pt x="284" y="26"/>
                  <a:pt x="248" y="70"/>
                </a:cubicBezTo>
                <a:cubicBezTo>
                  <a:pt x="213" y="26"/>
                  <a:pt x="151" y="0"/>
                  <a:pt x="97" y="0"/>
                </a:cubicBezTo>
                <a:cubicBezTo>
                  <a:pt x="53" y="0"/>
                  <a:pt x="0" y="26"/>
                  <a:pt x="0" y="106"/>
                </a:cubicBezTo>
                <a:cubicBezTo>
                  <a:pt x="0" y="185"/>
                  <a:pt x="53" y="221"/>
                  <a:pt x="97" y="221"/>
                </a:cubicBezTo>
                <a:lnTo>
                  <a:pt x="97" y="221"/>
                </a:lnTo>
                <a:cubicBezTo>
                  <a:pt x="151" y="221"/>
                  <a:pt x="213" y="185"/>
                  <a:pt x="248" y="141"/>
                </a:cubicBezTo>
                <a:cubicBezTo>
                  <a:pt x="284" y="185"/>
                  <a:pt x="345" y="221"/>
                  <a:pt x="399" y="221"/>
                </a:cubicBezTo>
                <a:cubicBezTo>
                  <a:pt x="443" y="221"/>
                  <a:pt x="496" y="185"/>
                  <a:pt x="496" y="106"/>
                </a:cubicBezTo>
                <a:cubicBezTo>
                  <a:pt x="496" y="26"/>
                  <a:pt x="443" y="0"/>
                  <a:pt x="399" y="0"/>
                </a:cubicBezTo>
                <a:close/>
                <a:moveTo>
                  <a:pt x="97" y="176"/>
                </a:moveTo>
                <a:lnTo>
                  <a:pt x="97" y="176"/>
                </a:lnTo>
                <a:cubicBezTo>
                  <a:pt x="62" y="176"/>
                  <a:pt x="44" y="150"/>
                  <a:pt x="44" y="106"/>
                </a:cubicBezTo>
                <a:cubicBezTo>
                  <a:pt x="44" y="61"/>
                  <a:pt x="62" y="44"/>
                  <a:pt x="97" y="44"/>
                </a:cubicBezTo>
                <a:cubicBezTo>
                  <a:pt x="142" y="44"/>
                  <a:pt x="195" y="70"/>
                  <a:pt x="222" y="106"/>
                </a:cubicBezTo>
                <a:cubicBezTo>
                  <a:pt x="195" y="150"/>
                  <a:pt x="142" y="176"/>
                  <a:pt x="97" y="176"/>
                </a:cubicBezTo>
                <a:close/>
                <a:moveTo>
                  <a:pt x="399" y="176"/>
                </a:moveTo>
                <a:lnTo>
                  <a:pt x="399" y="176"/>
                </a:lnTo>
                <a:cubicBezTo>
                  <a:pt x="354" y="176"/>
                  <a:pt x="301" y="150"/>
                  <a:pt x="275" y="106"/>
                </a:cubicBezTo>
                <a:cubicBezTo>
                  <a:pt x="301" y="70"/>
                  <a:pt x="354" y="44"/>
                  <a:pt x="399" y="44"/>
                </a:cubicBezTo>
                <a:cubicBezTo>
                  <a:pt x="435" y="44"/>
                  <a:pt x="452" y="61"/>
                  <a:pt x="452" y="106"/>
                </a:cubicBezTo>
                <a:cubicBezTo>
                  <a:pt x="452" y="150"/>
                  <a:pt x="435" y="176"/>
                  <a:pt x="399" y="17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4" name="Freeform 108"/>
          <p:cNvSpPr>
            <a:spLocks noChangeArrowheads="1"/>
          </p:cNvSpPr>
          <p:nvPr userDrawn="1"/>
        </p:nvSpPr>
        <p:spPr bwMode="auto">
          <a:xfrm>
            <a:off x="4041473" y="2223019"/>
            <a:ext cx="232243" cy="232243"/>
          </a:xfrm>
          <a:custGeom>
            <a:avLst/>
            <a:gdLst>
              <a:gd name="T0" fmla="*/ 469 w 497"/>
              <a:gd name="T1" fmla="*/ 231 h 498"/>
              <a:gd name="T2" fmla="*/ 425 w 497"/>
              <a:gd name="T3" fmla="*/ 249 h 498"/>
              <a:gd name="T4" fmla="*/ 469 w 497"/>
              <a:gd name="T5" fmla="*/ 275 h 498"/>
              <a:gd name="T6" fmla="*/ 469 w 497"/>
              <a:gd name="T7" fmla="*/ 231 h 498"/>
              <a:gd name="T8" fmla="*/ 248 w 497"/>
              <a:gd name="T9" fmla="*/ 116 h 498"/>
              <a:gd name="T10" fmla="*/ 248 w 497"/>
              <a:gd name="T11" fmla="*/ 391 h 498"/>
              <a:gd name="T12" fmla="*/ 248 w 497"/>
              <a:gd name="T13" fmla="*/ 116 h 498"/>
              <a:gd name="T14" fmla="*/ 248 w 497"/>
              <a:gd name="T15" fmla="*/ 346 h 498"/>
              <a:gd name="T16" fmla="*/ 248 w 497"/>
              <a:gd name="T17" fmla="*/ 151 h 498"/>
              <a:gd name="T18" fmla="*/ 71 w 497"/>
              <a:gd name="T19" fmla="*/ 249 h 498"/>
              <a:gd name="T20" fmla="*/ 53 w 497"/>
              <a:gd name="T21" fmla="*/ 231 h 498"/>
              <a:gd name="T22" fmla="*/ 0 w 497"/>
              <a:gd name="T23" fmla="*/ 249 h 498"/>
              <a:gd name="T24" fmla="*/ 53 w 497"/>
              <a:gd name="T25" fmla="*/ 275 h 498"/>
              <a:gd name="T26" fmla="*/ 248 w 497"/>
              <a:gd name="T27" fmla="*/ 80 h 498"/>
              <a:gd name="T28" fmla="*/ 265 w 497"/>
              <a:gd name="T29" fmla="*/ 53 h 498"/>
              <a:gd name="T30" fmla="*/ 248 w 497"/>
              <a:gd name="T31" fmla="*/ 0 h 498"/>
              <a:gd name="T32" fmla="*/ 230 w 497"/>
              <a:gd name="T33" fmla="*/ 53 h 498"/>
              <a:gd name="T34" fmla="*/ 248 w 497"/>
              <a:gd name="T35" fmla="*/ 426 h 498"/>
              <a:gd name="T36" fmla="*/ 230 w 497"/>
              <a:gd name="T37" fmla="*/ 453 h 498"/>
              <a:gd name="T38" fmla="*/ 248 w 497"/>
              <a:gd name="T39" fmla="*/ 497 h 498"/>
              <a:gd name="T40" fmla="*/ 265 w 497"/>
              <a:gd name="T41" fmla="*/ 453 h 498"/>
              <a:gd name="T42" fmla="*/ 434 w 497"/>
              <a:gd name="T43" fmla="*/ 98 h 498"/>
              <a:gd name="T44" fmla="*/ 434 w 497"/>
              <a:gd name="T45" fmla="*/ 62 h 498"/>
              <a:gd name="T46" fmla="*/ 381 w 497"/>
              <a:gd name="T47" fmla="*/ 89 h 498"/>
              <a:gd name="T48" fmla="*/ 416 w 497"/>
              <a:gd name="T49" fmla="*/ 116 h 498"/>
              <a:gd name="T50" fmla="*/ 80 w 497"/>
              <a:gd name="T51" fmla="*/ 391 h 498"/>
              <a:gd name="T52" fmla="*/ 62 w 497"/>
              <a:gd name="T53" fmla="*/ 408 h 498"/>
              <a:gd name="T54" fmla="*/ 97 w 497"/>
              <a:gd name="T55" fmla="*/ 435 h 498"/>
              <a:gd name="T56" fmla="*/ 115 w 497"/>
              <a:gd name="T57" fmla="*/ 381 h 498"/>
              <a:gd name="T58" fmla="*/ 97 w 497"/>
              <a:gd name="T59" fmla="*/ 72 h 498"/>
              <a:gd name="T60" fmla="*/ 62 w 497"/>
              <a:gd name="T61" fmla="*/ 62 h 498"/>
              <a:gd name="T62" fmla="*/ 80 w 497"/>
              <a:gd name="T63" fmla="*/ 116 h 498"/>
              <a:gd name="T64" fmla="*/ 106 w 497"/>
              <a:gd name="T65" fmla="*/ 89 h 498"/>
              <a:gd name="T66" fmla="*/ 381 w 497"/>
              <a:gd name="T67" fmla="*/ 417 h 498"/>
              <a:gd name="T68" fmla="*/ 399 w 497"/>
              <a:gd name="T69" fmla="*/ 435 h 498"/>
              <a:gd name="T70" fmla="*/ 434 w 497"/>
              <a:gd name="T71" fmla="*/ 408 h 498"/>
              <a:gd name="T72" fmla="*/ 381 w 497"/>
              <a:gd name="T73" fmla="*/ 3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98">
                <a:moveTo>
                  <a:pt x="469" y="231"/>
                </a:moveTo>
                <a:lnTo>
                  <a:pt x="469" y="231"/>
                </a:lnTo>
                <a:cubicBezTo>
                  <a:pt x="469" y="231"/>
                  <a:pt x="452" y="231"/>
                  <a:pt x="443" y="231"/>
                </a:cubicBezTo>
                <a:cubicBezTo>
                  <a:pt x="434" y="231"/>
                  <a:pt x="425" y="240"/>
                  <a:pt x="425" y="249"/>
                </a:cubicBezTo>
                <a:cubicBezTo>
                  <a:pt x="425" y="266"/>
                  <a:pt x="434" y="275"/>
                  <a:pt x="443" y="275"/>
                </a:cubicBezTo>
                <a:cubicBezTo>
                  <a:pt x="452" y="275"/>
                  <a:pt x="469" y="275"/>
                  <a:pt x="469" y="275"/>
                </a:cubicBezTo>
                <a:cubicBezTo>
                  <a:pt x="487" y="275"/>
                  <a:pt x="496" y="266"/>
                  <a:pt x="496" y="249"/>
                </a:cubicBezTo>
                <a:cubicBezTo>
                  <a:pt x="496" y="240"/>
                  <a:pt x="487" y="231"/>
                  <a:pt x="469" y="231"/>
                </a:cubicBezTo>
                <a:close/>
                <a:moveTo>
                  <a:pt x="248" y="116"/>
                </a:moveTo>
                <a:lnTo>
                  <a:pt x="248" y="116"/>
                </a:lnTo>
                <a:cubicBezTo>
                  <a:pt x="168" y="116"/>
                  <a:pt x="115" y="178"/>
                  <a:pt x="115" y="249"/>
                </a:cubicBezTo>
                <a:cubicBezTo>
                  <a:pt x="115" y="328"/>
                  <a:pt x="168" y="391"/>
                  <a:pt x="248" y="391"/>
                </a:cubicBezTo>
                <a:cubicBezTo>
                  <a:pt x="328" y="391"/>
                  <a:pt x="381" y="328"/>
                  <a:pt x="381" y="249"/>
                </a:cubicBezTo>
                <a:cubicBezTo>
                  <a:pt x="381" y="178"/>
                  <a:pt x="328" y="116"/>
                  <a:pt x="248" y="116"/>
                </a:cubicBezTo>
                <a:close/>
                <a:moveTo>
                  <a:pt x="248" y="346"/>
                </a:moveTo>
                <a:lnTo>
                  <a:pt x="248" y="346"/>
                </a:lnTo>
                <a:cubicBezTo>
                  <a:pt x="195" y="346"/>
                  <a:pt x="150" y="302"/>
                  <a:pt x="150" y="249"/>
                </a:cubicBezTo>
                <a:cubicBezTo>
                  <a:pt x="150" y="196"/>
                  <a:pt x="195" y="151"/>
                  <a:pt x="248" y="151"/>
                </a:cubicBezTo>
                <a:lnTo>
                  <a:pt x="248" y="346"/>
                </a:lnTo>
                <a:close/>
                <a:moveTo>
                  <a:pt x="71" y="249"/>
                </a:moveTo>
                <a:lnTo>
                  <a:pt x="71" y="249"/>
                </a:lnTo>
                <a:cubicBezTo>
                  <a:pt x="71" y="240"/>
                  <a:pt x="62" y="231"/>
                  <a:pt x="53" y="231"/>
                </a:cubicBezTo>
                <a:cubicBezTo>
                  <a:pt x="44" y="231"/>
                  <a:pt x="27" y="231"/>
                  <a:pt x="27" y="231"/>
                </a:cubicBezTo>
                <a:cubicBezTo>
                  <a:pt x="9" y="231"/>
                  <a:pt x="0" y="240"/>
                  <a:pt x="0" y="249"/>
                </a:cubicBezTo>
                <a:cubicBezTo>
                  <a:pt x="0" y="266"/>
                  <a:pt x="9" y="275"/>
                  <a:pt x="27" y="275"/>
                </a:cubicBezTo>
                <a:cubicBezTo>
                  <a:pt x="27" y="275"/>
                  <a:pt x="44" y="275"/>
                  <a:pt x="53" y="275"/>
                </a:cubicBezTo>
                <a:cubicBezTo>
                  <a:pt x="62" y="275"/>
                  <a:pt x="71" y="266"/>
                  <a:pt x="71" y="249"/>
                </a:cubicBezTo>
                <a:close/>
                <a:moveTo>
                  <a:pt x="248" y="80"/>
                </a:moveTo>
                <a:lnTo>
                  <a:pt x="248" y="80"/>
                </a:lnTo>
                <a:cubicBezTo>
                  <a:pt x="256" y="80"/>
                  <a:pt x="265" y="62"/>
                  <a:pt x="265" y="53"/>
                </a:cubicBezTo>
                <a:cubicBezTo>
                  <a:pt x="265" y="45"/>
                  <a:pt x="265" y="36"/>
                  <a:pt x="265" y="27"/>
                </a:cubicBezTo>
                <a:cubicBezTo>
                  <a:pt x="265" y="18"/>
                  <a:pt x="256" y="0"/>
                  <a:pt x="248" y="0"/>
                </a:cubicBezTo>
                <a:cubicBezTo>
                  <a:pt x="239" y="0"/>
                  <a:pt x="230" y="18"/>
                  <a:pt x="230" y="27"/>
                </a:cubicBezTo>
                <a:cubicBezTo>
                  <a:pt x="230" y="36"/>
                  <a:pt x="230" y="45"/>
                  <a:pt x="230" y="53"/>
                </a:cubicBezTo>
                <a:cubicBezTo>
                  <a:pt x="230" y="62"/>
                  <a:pt x="239" y="80"/>
                  <a:pt x="248" y="80"/>
                </a:cubicBezTo>
                <a:close/>
                <a:moveTo>
                  <a:pt x="248" y="426"/>
                </a:moveTo>
                <a:lnTo>
                  <a:pt x="248" y="426"/>
                </a:lnTo>
                <a:cubicBezTo>
                  <a:pt x="239" y="426"/>
                  <a:pt x="230" y="435"/>
                  <a:pt x="230" y="453"/>
                </a:cubicBezTo>
                <a:lnTo>
                  <a:pt x="230" y="470"/>
                </a:lnTo>
                <a:cubicBezTo>
                  <a:pt x="230" y="488"/>
                  <a:pt x="239" y="497"/>
                  <a:pt x="248" y="497"/>
                </a:cubicBezTo>
                <a:cubicBezTo>
                  <a:pt x="256" y="497"/>
                  <a:pt x="265" y="488"/>
                  <a:pt x="265" y="470"/>
                </a:cubicBezTo>
                <a:lnTo>
                  <a:pt x="265" y="453"/>
                </a:lnTo>
                <a:cubicBezTo>
                  <a:pt x="265" y="435"/>
                  <a:pt x="256" y="426"/>
                  <a:pt x="248" y="426"/>
                </a:cubicBezTo>
                <a:close/>
                <a:moveTo>
                  <a:pt x="434" y="98"/>
                </a:moveTo>
                <a:lnTo>
                  <a:pt x="434" y="98"/>
                </a:lnTo>
                <a:cubicBezTo>
                  <a:pt x="443" y="89"/>
                  <a:pt x="443" y="72"/>
                  <a:pt x="434" y="62"/>
                </a:cubicBezTo>
                <a:cubicBezTo>
                  <a:pt x="425" y="53"/>
                  <a:pt x="416" y="62"/>
                  <a:pt x="399" y="72"/>
                </a:cubicBezTo>
                <a:cubicBezTo>
                  <a:pt x="399" y="72"/>
                  <a:pt x="390" y="80"/>
                  <a:pt x="381" y="89"/>
                </a:cubicBezTo>
                <a:cubicBezTo>
                  <a:pt x="372" y="98"/>
                  <a:pt x="372" y="107"/>
                  <a:pt x="381" y="116"/>
                </a:cubicBezTo>
                <a:cubicBezTo>
                  <a:pt x="390" y="125"/>
                  <a:pt x="408" y="125"/>
                  <a:pt x="416" y="116"/>
                </a:cubicBezTo>
                <a:cubicBezTo>
                  <a:pt x="416" y="107"/>
                  <a:pt x="425" y="98"/>
                  <a:pt x="434" y="98"/>
                </a:cubicBezTo>
                <a:close/>
                <a:moveTo>
                  <a:pt x="80" y="391"/>
                </a:moveTo>
                <a:lnTo>
                  <a:pt x="80" y="391"/>
                </a:lnTo>
                <a:cubicBezTo>
                  <a:pt x="80" y="391"/>
                  <a:pt x="71" y="400"/>
                  <a:pt x="62" y="408"/>
                </a:cubicBezTo>
                <a:cubicBezTo>
                  <a:pt x="53" y="417"/>
                  <a:pt x="53" y="426"/>
                  <a:pt x="62" y="435"/>
                </a:cubicBezTo>
                <a:cubicBezTo>
                  <a:pt x="71" y="444"/>
                  <a:pt x="80" y="444"/>
                  <a:pt x="97" y="435"/>
                </a:cubicBezTo>
                <a:lnTo>
                  <a:pt x="106" y="417"/>
                </a:lnTo>
                <a:cubicBezTo>
                  <a:pt x="124" y="408"/>
                  <a:pt x="124" y="391"/>
                  <a:pt x="115" y="381"/>
                </a:cubicBezTo>
                <a:cubicBezTo>
                  <a:pt x="106" y="381"/>
                  <a:pt x="89" y="381"/>
                  <a:pt x="80" y="391"/>
                </a:cubicBezTo>
                <a:close/>
                <a:moveTo>
                  <a:pt x="97" y="72"/>
                </a:moveTo>
                <a:lnTo>
                  <a:pt x="97" y="72"/>
                </a:lnTo>
                <a:cubicBezTo>
                  <a:pt x="80" y="62"/>
                  <a:pt x="71" y="53"/>
                  <a:pt x="62" y="62"/>
                </a:cubicBezTo>
                <a:cubicBezTo>
                  <a:pt x="53" y="72"/>
                  <a:pt x="53" y="89"/>
                  <a:pt x="62" y="98"/>
                </a:cubicBezTo>
                <a:cubicBezTo>
                  <a:pt x="71" y="98"/>
                  <a:pt x="80" y="107"/>
                  <a:pt x="80" y="116"/>
                </a:cubicBezTo>
                <a:cubicBezTo>
                  <a:pt x="89" y="125"/>
                  <a:pt x="106" y="125"/>
                  <a:pt x="115" y="116"/>
                </a:cubicBezTo>
                <a:cubicBezTo>
                  <a:pt x="124" y="107"/>
                  <a:pt x="124" y="98"/>
                  <a:pt x="106" y="89"/>
                </a:cubicBezTo>
                <a:cubicBezTo>
                  <a:pt x="106" y="80"/>
                  <a:pt x="97" y="72"/>
                  <a:pt x="97" y="72"/>
                </a:cubicBezTo>
                <a:close/>
                <a:moveTo>
                  <a:pt x="381" y="417"/>
                </a:moveTo>
                <a:lnTo>
                  <a:pt x="381" y="417"/>
                </a:lnTo>
                <a:cubicBezTo>
                  <a:pt x="390" y="417"/>
                  <a:pt x="399" y="435"/>
                  <a:pt x="399" y="435"/>
                </a:cubicBezTo>
                <a:cubicBezTo>
                  <a:pt x="416" y="444"/>
                  <a:pt x="425" y="444"/>
                  <a:pt x="434" y="435"/>
                </a:cubicBezTo>
                <a:cubicBezTo>
                  <a:pt x="443" y="426"/>
                  <a:pt x="443" y="417"/>
                  <a:pt x="434" y="408"/>
                </a:cubicBezTo>
                <a:cubicBezTo>
                  <a:pt x="425" y="400"/>
                  <a:pt x="416" y="391"/>
                  <a:pt x="416" y="391"/>
                </a:cubicBezTo>
                <a:cubicBezTo>
                  <a:pt x="408" y="381"/>
                  <a:pt x="390" y="381"/>
                  <a:pt x="381" y="381"/>
                </a:cubicBezTo>
                <a:cubicBezTo>
                  <a:pt x="372" y="391"/>
                  <a:pt x="372" y="408"/>
                  <a:pt x="381"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5" name="Freeform 109"/>
          <p:cNvSpPr>
            <a:spLocks noChangeArrowheads="1"/>
          </p:cNvSpPr>
          <p:nvPr userDrawn="1"/>
        </p:nvSpPr>
        <p:spPr bwMode="auto">
          <a:xfrm>
            <a:off x="6353619" y="2260013"/>
            <a:ext cx="232241" cy="162364"/>
          </a:xfrm>
          <a:custGeom>
            <a:avLst/>
            <a:gdLst>
              <a:gd name="T0" fmla="*/ 443 w 497"/>
              <a:gd name="T1" fmla="*/ 0 h 347"/>
              <a:gd name="T2" fmla="*/ 0 w 497"/>
              <a:gd name="T3" fmla="*/ 45 h 347"/>
              <a:gd name="T4" fmla="*/ 53 w 497"/>
              <a:gd name="T5" fmla="*/ 346 h 347"/>
              <a:gd name="T6" fmla="*/ 496 w 497"/>
              <a:gd name="T7" fmla="*/ 292 h 347"/>
              <a:gd name="T8" fmla="*/ 443 w 497"/>
              <a:gd name="T9" fmla="*/ 0 h 347"/>
              <a:gd name="T10" fmla="*/ 443 w 497"/>
              <a:gd name="T11" fmla="*/ 292 h 347"/>
              <a:gd name="T12" fmla="*/ 53 w 497"/>
              <a:gd name="T13" fmla="*/ 142 h 347"/>
              <a:gd name="T14" fmla="*/ 443 w 497"/>
              <a:gd name="T15" fmla="*/ 292 h 347"/>
              <a:gd name="T16" fmla="*/ 443 w 497"/>
              <a:gd name="T17" fmla="*/ 71 h 347"/>
              <a:gd name="T18" fmla="*/ 53 w 497"/>
              <a:gd name="T19" fmla="*/ 45 h 347"/>
              <a:gd name="T20" fmla="*/ 443 w 497"/>
              <a:gd name="T21" fmla="*/ 71 h 347"/>
              <a:gd name="T22" fmla="*/ 97 w 497"/>
              <a:gd name="T23" fmla="*/ 195 h 347"/>
              <a:gd name="T24" fmla="*/ 115 w 497"/>
              <a:gd name="T25" fmla="*/ 213 h 347"/>
              <a:gd name="T26" fmla="*/ 97 w 497"/>
              <a:gd name="T27" fmla="*/ 195 h 347"/>
              <a:gd name="T28" fmla="*/ 186 w 497"/>
              <a:gd name="T29" fmla="*/ 231 h 347"/>
              <a:gd name="T30" fmla="*/ 221 w 497"/>
              <a:gd name="T31" fmla="*/ 239 h 347"/>
              <a:gd name="T32" fmla="*/ 230 w 497"/>
              <a:gd name="T33" fmla="*/ 231 h 347"/>
              <a:gd name="T34" fmla="*/ 248 w 497"/>
              <a:gd name="T35" fmla="*/ 213 h 347"/>
              <a:gd name="T36" fmla="*/ 221 w 497"/>
              <a:gd name="T37" fmla="*/ 195 h 347"/>
              <a:gd name="T38" fmla="*/ 203 w 497"/>
              <a:gd name="T39" fmla="*/ 213 h 347"/>
              <a:gd name="T40" fmla="*/ 186 w 497"/>
              <a:gd name="T41" fmla="*/ 231 h 347"/>
              <a:gd name="T42" fmla="*/ 248 w 497"/>
              <a:gd name="T43" fmla="*/ 239 h 347"/>
              <a:gd name="T44" fmla="*/ 230 w 497"/>
              <a:gd name="T45" fmla="*/ 231 h 347"/>
              <a:gd name="T46" fmla="*/ 248 w 497"/>
              <a:gd name="T47" fmla="*/ 239 h 347"/>
              <a:gd name="T48" fmla="*/ 177 w 497"/>
              <a:gd name="T49" fmla="*/ 239 h 347"/>
              <a:gd name="T50" fmla="*/ 142 w 497"/>
              <a:gd name="T51" fmla="*/ 231 h 347"/>
              <a:gd name="T52" fmla="*/ 177 w 497"/>
              <a:gd name="T53" fmla="*/ 239 h 347"/>
              <a:gd name="T54" fmla="*/ 186 w 497"/>
              <a:gd name="T55" fmla="*/ 213 h 347"/>
              <a:gd name="T56" fmla="*/ 203 w 497"/>
              <a:gd name="T57" fmla="*/ 195 h 347"/>
              <a:gd name="T58" fmla="*/ 177 w 497"/>
              <a:gd name="T59" fmla="*/ 231 h 347"/>
              <a:gd name="T60" fmla="*/ 186 w 497"/>
              <a:gd name="T61" fmla="*/ 213 h 347"/>
              <a:gd name="T62" fmla="*/ 133 w 497"/>
              <a:gd name="T63" fmla="*/ 231 h 347"/>
              <a:gd name="T64" fmla="*/ 142 w 497"/>
              <a:gd name="T65" fmla="*/ 213 h 347"/>
              <a:gd name="T66" fmla="*/ 159 w 497"/>
              <a:gd name="T67" fmla="*/ 195 h 347"/>
              <a:gd name="T68" fmla="*/ 133 w 497"/>
              <a:gd name="T69" fmla="*/ 213 h 347"/>
              <a:gd name="T70" fmla="*/ 115 w 497"/>
              <a:gd name="T71" fmla="*/ 231 h 347"/>
              <a:gd name="T72" fmla="*/ 97 w 497"/>
              <a:gd name="T73" fmla="*/ 239 h 347"/>
              <a:gd name="T74" fmla="*/ 133 w 497"/>
              <a:gd name="T75" fmla="*/ 23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347">
                <a:moveTo>
                  <a:pt x="443" y="0"/>
                </a:moveTo>
                <a:lnTo>
                  <a:pt x="443" y="0"/>
                </a:lnTo>
                <a:cubicBezTo>
                  <a:pt x="53" y="0"/>
                  <a:pt x="53" y="0"/>
                  <a:pt x="53" y="0"/>
                </a:cubicBezTo>
                <a:cubicBezTo>
                  <a:pt x="27" y="0"/>
                  <a:pt x="0" y="18"/>
                  <a:pt x="0" y="45"/>
                </a:cubicBezTo>
                <a:cubicBezTo>
                  <a:pt x="0" y="292"/>
                  <a:pt x="0" y="292"/>
                  <a:pt x="0" y="292"/>
                </a:cubicBezTo>
                <a:cubicBezTo>
                  <a:pt x="0" y="320"/>
                  <a:pt x="27" y="346"/>
                  <a:pt x="53" y="346"/>
                </a:cubicBezTo>
                <a:cubicBezTo>
                  <a:pt x="443" y="346"/>
                  <a:pt x="443" y="346"/>
                  <a:pt x="443" y="346"/>
                </a:cubicBezTo>
                <a:cubicBezTo>
                  <a:pt x="478" y="346"/>
                  <a:pt x="496" y="320"/>
                  <a:pt x="496" y="292"/>
                </a:cubicBezTo>
                <a:cubicBezTo>
                  <a:pt x="496" y="45"/>
                  <a:pt x="496" y="45"/>
                  <a:pt x="496" y="45"/>
                </a:cubicBezTo>
                <a:cubicBezTo>
                  <a:pt x="496" y="18"/>
                  <a:pt x="478" y="0"/>
                  <a:pt x="443" y="0"/>
                </a:cubicBezTo>
                <a:close/>
                <a:moveTo>
                  <a:pt x="443" y="292"/>
                </a:moveTo>
                <a:lnTo>
                  <a:pt x="443" y="292"/>
                </a:lnTo>
                <a:cubicBezTo>
                  <a:pt x="53" y="292"/>
                  <a:pt x="53" y="292"/>
                  <a:pt x="53" y="292"/>
                </a:cubicBezTo>
                <a:cubicBezTo>
                  <a:pt x="53" y="142"/>
                  <a:pt x="53" y="142"/>
                  <a:pt x="53" y="142"/>
                </a:cubicBezTo>
                <a:cubicBezTo>
                  <a:pt x="443" y="142"/>
                  <a:pt x="443" y="142"/>
                  <a:pt x="443" y="142"/>
                </a:cubicBezTo>
                <a:lnTo>
                  <a:pt x="443" y="292"/>
                </a:lnTo>
                <a:close/>
                <a:moveTo>
                  <a:pt x="443" y="71"/>
                </a:moveTo>
                <a:lnTo>
                  <a:pt x="443" y="71"/>
                </a:lnTo>
                <a:cubicBezTo>
                  <a:pt x="53" y="71"/>
                  <a:pt x="53" y="71"/>
                  <a:pt x="53" y="71"/>
                </a:cubicBezTo>
                <a:cubicBezTo>
                  <a:pt x="53" y="45"/>
                  <a:pt x="53" y="45"/>
                  <a:pt x="53" y="45"/>
                </a:cubicBezTo>
                <a:cubicBezTo>
                  <a:pt x="443" y="45"/>
                  <a:pt x="443" y="45"/>
                  <a:pt x="443" y="45"/>
                </a:cubicBezTo>
                <a:lnTo>
                  <a:pt x="443" y="71"/>
                </a:lnTo>
                <a:close/>
                <a:moveTo>
                  <a:pt x="97" y="195"/>
                </a:moveTo>
                <a:lnTo>
                  <a:pt x="97" y="195"/>
                </a:lnTo>
                <a:cubicBezTo>
                  <a:pt x="97" y="213"/>
                  <a:pt x="97" y="213"/>
                  <a:pt x="97" y="213"/>
                </a:cubicBezTo>
                <a:cubicBezTo>
                  <a:pt x="115" y="213"/>
                  <a:pt x="115" y="213"/>
                  <a:pt x="115" y="213"/>
                </a:cubicBezTo>
                <a:cubicBezTo>
                  <a:pt x="115" y="195"/>
                  <a:pt x="115" y="195"/>
                  <a:pt x="115" y="195"/>
                </a:cubicBezTo>
                <a:lnTo>
                  <a:pt x="97" y="195"/>
                </a:lnTo>
                <a:close/>
                <a:moveTo>
                  <a:pt x="186" y="231"/>
                </a:moveTo>
                <a:lnTo>
                  <a:pt x="186" y="231"/>
                </a:lnTo>
                <a:cubicBezTo>
                  <a:pt x="186" y="239"/>
                  <a:pt x="186" y="239"/>
                  <a:pt x="186" y="239"/>
                </a:cubicBezTo>
                <a:cubicBezTo>
                  <a:pt x="221" y="239"/>
                  <a:pt x="221" y="239"/>
                  <a:pt x="221" y="239"/>
                </a:cubicBezTo>
                <a:cubicBezTo>
                  <a:pt x="221" y="231"/>
                  <a:pt x="221" y="231"/>
                  <a:pt x="221" y="231"/>
                </a:cubicBezTo>
                <a:cubicBezTo>
                  <a:pt x="230" y="231"/>
                  <a:pt x="230" y="231"/>
                  <a:pt x="230" y="231"/>
                </a:cubicBezTo>
                <a:cubicBezTo>
                  <a:pt x="230" y="213"/>
                  <a:pt x="230" y="213"/>
                  <a:pt x="230" y="213"/>
                </a:cubicBezTo>
                <a:cubicBezTo>
                  <a:pt x="248" y="213"/>
                  <a:pt x="248" y="213"/>
                  <a:pt x="248" y="213"/>
                </a:cubicBezTo>
                <a:cubicBezTo>
                  <a:pt x="248" y="195"/>
                  <a:pt x="248" y="195"/>
                  <a:pt x="248" y="195"/>
                </a:cubicBezTo>
                <a:cubicBezTo>
                  <a:pt x="221" y="195"/>
                  <a:pt x="221" y="195"/>
                  <a:pt x="221" y="195"/>
                </a:cubicBezTo>
                <a:cubicBezTo>
                  <a:pt x="221" y="213"/>
                  <a:pt x="221" y="213"/>
                  <a:pt x="221" y="213"/>
                </a:cubicBezTo>
                <a:cubicBezTo>
                  <a:pt x="203" y="213"/>
                  <a:pt x="203" y="213"/>
                  <a:pt x="203" y="213"/>
                </a:cubicBezTo>
                <a:cubicBezTo>
                  <a:pt x="203" y="231"/>
                  <a:pt x="203" y="231"/>
                  <a:pt x="203" y="231"/>
                </a:cubicBezTo>
                <a:lnTo>
                  <a:pt x="186" y="231"/>
                </a:lnTo>
                <a:close/>
                <a:moveTo>
                  <a:pt x="248" y="239"/>
                </a:moveTo>
                <a:lnTo>
                  <a:pt x="248" y="239"/>
                </a:lnTo>
                <a:cubicBezTo>
                  <a:pt x="248" y="231"/>
                  <a:pt x="248" y="231"/>
                  <a:pt x="248" y="231"/>
                </a:cubicBezTo>
                <a:cubicBezTo>
                  <a:pt x="230" y="231"/>
                  <a:pt x="230" y="231"/>
                  <a:pt x="230" y="231"/>
                </a:cubicBezTo>
                <a:cubicBezTo>
                  <a:pt x="230" y="239"/>
                  <a:pt x="230" y="239"/>
                  <a:pt x="230" y="239"/>
                </a:cubicBezTo>
                <a:lnTo>
                  <a:pt x="248" y="239"/>
                </a:lnTo>
                <a:close/>
                <a:moveTo>
                  <a:pt x="177" y="239"/>
                </a:moveTo>
                <a:lnTo>
                  <a:pt x="177" y="239"/>
                </a:lnTo>
                <a:cubicBezTo>
                  <a:pt x="177" y="231"/>
                  <a:pt x="177" y="231"/>
                  <a:pt x="177" y="231"/>
                </a:cubicBezTo>
                <a:cubicBezTo>
                  <a:pt x="142" y="231"/>
                  <a:pt x="142" y="231"/>
                  <a:pt x="142" y="231"/>
                </a:cubicBezTo>
                <a:cubicBezTo>
                  <a:pt x="142" y="239"/>
                  <a:pt x="142" y="239"/>
                  <a:pt x="142" y="239"/>
                </a:cubicBezTo>
                <a:lnTo>
                  <a:pt x="177" y="239"/>
                </a:lnTo>
                <a:close/>
                <a:moveTo>
                  <a:pt x="186" y="213"/>
                </a:moveTo>
                <a:lnTo>
                  <a:pt x="186" y="213"/>
                </a:lnTo>
                <a:cubicBezTo>
                  <a:pt x="203" y="213"/>
                  <a:pt x="203" y="213"/>
                  <a:pt x="203" y="213"/>
                </a:cubicBezTo>
                <a:cubicBezTo>
                  <a:pt x="203" y="195"/>
                  <a:pt x="203" y="195"/>
                  <a:pt x="203" y="195"/>
                </a:cubicBezTo>
                <a:cubicBezTo>
                  <a:pt x="177" y="195"/>
                  <a:pt x="177" y="195"/>
                  <a:pt x="177" y="195"/>
                </a:cubicBezTo>
                <a:cubicBezTo>
                  <a:pt x="177" y="231"/>
                  <a:pt x="177" y="231"/>
                  <a:pt x="177" y="231"/>
                </a:cubicBezTo>
                <a:cubicBezTo>
                  <a:pt x="186" y="231"/>
                  <a:pt x="186" y="231"/>
                  <a:pt x="186" y="231"/>
                </a:cubicBezTo>
                <a:lnTo>
                  <a:pt x="186" y="213"/>
                </a:lnTo>
                <a:close/>
                <a:moveTo>
                  <a:pt x="133" y="231"/>
                </a:moveTo>
                <a:lnTo>
                  <a:pt x="133" y="231"/>
                </a:lnTo>
                <a:cubicBezTo>
                  <a:pt x="142" y="231"/>
                  <a:pt x="142" y="231"/>
                  <a:pt x="142" y="231"/>
                </a:cubicBezTo>
                <a:cubicBezTo>
                  <a:pt x="142" y="213"/>
                  <a:pt x="142" y="213"/>
                  <a:pt x="142" y="213"/>
                </a:cubicBezTo>
                <a:cubicBezTo>
                  <a:pt x="159" y="213"/>
                  <a:pt x="159" y="213"/>
                  <a:pt x="159" y="213"/>
                </a:cubicBezTo>
                <a:cubicBezTo>
                  <a:pt x="159" y="195"/>
                  <a:pt x="159" y="195"/>
                  <a:pt x="159" y="195"/>
                </a:cubicBezTo>
                <a:cubicBezTo>
                  <a:pt x="133" y="195"/>
                  <a:pt x="133" y="195"/>
                  <a:pt x="133" y="195"/>
                </a:cubicBezTo>
                <a:cubicBezTo>
                  <a:pt x="133" y="213"/>
                  <a:pt x="133" y="213"/>
                  <a:pt x="133" y="213"/>
                </a:cubicBezTo>
                <a:cubicBezTo>
                  <a:pt x="115" y="213"/>
                  <a:pt x="115" y="213"/>
                  <a:pt x="115" y="213"/>
                </a:cubicBezTo>
                <a:cubicBezTo>
                  <a:pt x="115" y="231"/>
                  <a:pt x="115" y="231"/>
                  <a:pt x="115" y="231"/>
                </a:cubicBezTo>
                <a:cubicBezTo>
                  <a:pt x="97" y="231"/>
                  <a:pt x="97" y="231"/>
                  <a:pt x="97" y="231"/>
                </a:cubicBezTo>
                <a:cubicBezTo>
                  <a:pt x="97" y="239"/>
                  <a:pt x="97" y="239"/>
                  <a:pt x="97" y="239"/>
                </a:cubicBezTo>
                <a:cubicBezTo>
                  <a:pt x="133" y="239"/>
                  <a:pt x="133" y="239"/>
                  <a:pt x="133" y="239"/>
                </a:cubicBezTo>
                <a:lnTo>
                  <a:pt x="133" y="23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8" name="Freeform 112"/>
          <p:cNvSpPr>
            <a:spLocks noChangeArrowheads="1"/>
          </p:cNvSpPr>
          <p:nvPr userDrawn="1"/>
        </p:nvSpPr>
        <p:spPr bwMode="auto">
          <a:xfrm>
            <a:off x="366704" y="1310492"/>
            <a:ext cx="180861" cy="207580"/>
          </a:xfrm>
          <a:custGeom>
            <a:avLst/>
            <a:gdLst>
              <a:gd name="T0" fmla="*/ 345 w 390"/>
              <a:gd name="T1" fmla="*/ 0 h 444"/>
              <a:gd name="T2" fmla="*/ 0 w 390"/>
              <a:gd name="T3" fmla="*/ 53 h 444"/>
              <a:gd name="T4" fmla="*/ 44 w 390"/>
              <a:gd name="T5" fmla="*/ 443 h 444"/>
              <a:gd name="T6" fmla="*/ 389 w 390"/>
              <a:gd name="T7" fmla="*/ 399 h 444"/>
              <a:gd name="T8" fmla="*/ 345 w 390"/>
              <a:gd name="T9" fmla="*/ 0 h 444"/>
              <a:gd name="T10" fmla="*/ 345 w 390"/>
              <a:gd name="T11" fmla="*/ 399 h 444"/>
              <a:gd name="T12" fmla="*/ 44 w 390"/>
              <a:gd name="T13" fmla="*/ 53 h 444"/>
              <a:gd name="T14" fmla="*/ 345 w 390"/>
              <a:gd name="T15" fmla="*/ 399 h 444"/>
              <a:gd name="T16" fmla="*/ 221 w 390"/>
              <a:gd name="T17" fmla="*/ 275 h 444"/>
              <a:gd name="T18" fmla="*/ 97 w 390"/>
              <a:gd name="T19" fmla="*/ 302 h 444"/>
              <a:gd name="T20" fmla="*/ 221 w 390"/>
              <a:gd name="T21" fmla="*/ 275 h 444"/>
              <a:gd name="T22" fmla="*/ 292 w 390"/>
              <a:gd name="T23" fmla="*/ 177 h 444"/>
              <a:gd name="T24" fmla="*/ 195 w 390"/>
              <a:gd name="T25" fmla="*/ 196 h 444"/>
              <a:gd name="T26" fmla="*/ 292 w 390"/>
              <a:gd name="T27" fmla="*/ 177 h 444"/>
              <a:gd name="T28" fmla="*/ 195 w 390"/>
              <a:gd name="T29" fmla="*/ 151 h 444"/>
              <a:gd name="T30" fmla="*/ 292 w 390"/>
              <a:gd name="T31" fmla="*/ 98 h 444"/>
              <a:gd name="T32" fmla="*/ 195 w 390"/>
              <a:gd name="T33" fmla="*/ 151 h 444"/>
              <a:gd name="T34" fmla="*/ 168 w 390"/>
              <a:gd name="T35" fmla="*/ 98 h 444"/>
              <a:gd name="T36" fmla="*/ 97 w 390"/>
              <a:gd name="T37" fmla="*/ 196 h 444"/>
              <a:gd name="T38" fmla="*/ 168 w 390"/>
              <a:gd name="T39" fmla="*/ 98 h 444"/>
              <a:gd name="T40" fmla="*/ 141 w 390"/>
              <a:gd name="T41" fmla="*/ 222 h 444"/>
              <a:gd name="T42" fmla="*/ 97 w 390"/>
              <a:gd name="T43" fmla="*/ 249 h 444"/>
              <a:gd name="T44" fmla="*/ 141 w 390"/>
              <a:gd name="T45" fmla="*/ 222 h 444"/>
              <a:gd name="T46" fmla="*/ 168 w 390"/>
              <a:gd name="T47" fmla="*/ 249 h 444"/>
              <a:gd name="T48" fmla="*/ 292 w 390"/>
              <a:gd name="T49" fmla="*/ 222 h 444"/>
              <a:gd name="T50" fmla="*/ 168 w 390"/>
              <a:gd name="T51" fmla="*/ 249 h 444"/>
              <a:gd name="T52" fmla="*/ 292 w 390"/>
              <a:gd name="T53" fmla="*/ 319 h 444"/>
              <a:gd name="T54" fmla="*/ 97 w 390"/>
              <a:gd name="T55" fmla="*/ 346 h 444"/>
              <a:gd name="T56" fmla="*/ 292 w 390"/>
              <a:gd name="T57" fmla="*/ 319 h 444"/>
              <a:gd name="T58" fmla="*/ 248 w 390"/>
              <a:gd name="T59" fmla="*/ 302 h 444"/>
              <a:gd name="T60" fmla="*/ 292 w 390"/>
              <a:gd name="T61" fmla="*/ 275 h 444"/>
              <a:gd name="T62" fmla="*/ 248 w 390"/>
              <a:gd name="T63" fmla="*/ 3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0" name="Freeform 115"/>
          <p:cNvSpPr>
            <a:spLocks noChangeArrowheads="1"/>
          </p:cNvSpPr>
          <p:nvPr userDrawn="1"/>
        </p:nvSpPr>
        <p:spPr bwMode="auto">
          <a:xfrm>
            <a:off x="1753993" y="1760590"/>
            <a:ext cx="187026" cy="23224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2" name="Freeform 117"/>
          <p:cNvSpPr>
            <a:spLocks noChangeArrowheads="1"/>
          </p:cNvSpPr>
          <p:nvPr userDrawn="1"/>
        </p:nvSpPr>
        <p:spPr bwMode="auto">
          <a:xfrm>
            <a:off x="2662408" y="1777032"/>
            <a:ext cx="215799" cy="199357"/>
          </a:xfrm>
          <a:custGeom>
            <a:avLst/>
            <a:gdLst>
              <a:gd name="T0" fmla="*/ 266 w 462"/>
              <a:gd name="T1" fmla="*/ 0 h 427"/>
              <a:gd name="T2" fmla="*/ 266 w 462"/>
              <a:gd name="T3" fmla="*/ 0 h 427"/>
              <a:gd name="T4" fmla="*/ 266 w 462"/>
              <a:gd name="T5" fmla="*/ 0 h 427"/>
              <a:gd name="T6" fmla="*/ 71 w 462"/>
              <a:gd name="T7" fmla="*/ 80 h 427"/>
              <a:gd name="T8" fmla="*/ 80 w 462"/>
              <a:gd name="T9" fmla="*/ 143 h 427"/>
              <a:gd name="T10" fmla="*/ 0 w 462"/>
              <a:gd name="T11" fmla="*/ 240 h 427"/>
              <a:gd name="T12" fmla="*/ 115 w 462"/>
              <a:gd name="T13" fmla="*/ 319 h 427"/>
              <a:gd name="T14" fmla="*/ 231 w 462"/>
              <a:gd name="T15" fmla="*/ 266 h 427"/>
              <a:gd name="T16" fmla="*/ 231 w 462"/>
              <a:gd name="T17" fmla="*/ 249 h 427"/>
              <a:gd name="T18" fmla="*/ 266 w 462"/>
              <a:gd name="T19" fmla="*/ 213 h 427"/>
              <a:gd name="T20" fmla="*/ 302 w 462"/>
              <a:gd name="T21" fmla="*/ 249 h 427"/>
              <a:gd name="T22" fmla="*/ 266 w 462"/>
              <a:gd name="T23" fmla="*/ 284 h 427"/>
              <a:gd name="T24" fmla="*/ 115 w 462"/>
              <a:gd name="T25" fmla="*/ 355 h 427"/>
              <a:gd name="T26" fmla="*/ 115 w 462"/>
              <a:gd name="T27" fmla="*/ 372 h 427"/>
              <a:gd name="T28" fmla="*/ 266 w 462"/>
              <a:gd name="T29" fmla="*/ 426 h 427"/>
              <a:gd name="T30" fmla="*/ 266 w 462"/>
              <a:gd name="T31" fmla="*/ 426 h 427"/>
              <a:gd name="T32" fmla="*/ 408 w 462"/>
              <a:gd name="T33" fmla="*/ 372 h 427"/>
              <a:gd name="T34" fmla="*/ 453 w 462"/>
              <a:gd name="T35" fmla="*/ 80 h 427"/>
              <a:gd name="T36" fmla="*/ 266 w 462"/>
              <a:gd name="T37" fmla="*/ 0 h 427"/>
              <a:gd name="T38" fmla="*/ 36 w 462"/>
              <a:gd name="T39" fmla="*/ 231 h 427"/>
              <a:gd name="T40" fmla="*/ 36 w 462"/>
              <a:gd name="T41" fmla="*/ 231 h 427"/>
              <a:gd name="T42" fmla="*/ 89 w 462"/>
              <a:gd name="T43" fmla="*/ 178 h 427"/>
              <a:gd name="T44" fmla="*/ 106 w 462"/>
              <a:gd name="T45" fmla="*/ 284 h 427"/>
              <a:gd name="T46" fmla="*/ 36 w 462"/>
              <a:gd name="T47" fmla="*/ 231 h 427"/>
              <a:gd name="T48" fmla="*/ 266 w 462"/>
              <a:gd name="T49" fmla="*/ 133 h 427"/>
              <a:gd name="T50" fmla="*/ 266 w 462"/>
              <a:gd name="T51" fmla="*/ 133 h 427"/>
              <a:gd name="T52" fmla="*/ 106 w 462"/>
              <a:gd name="T53" fmla="*/ 80 h 427"/>
              <a:gd name="T54" fmla="*/ 266 w 462"/>
              <a:gd name="T55" fmla="*/ 36 h 427"/>
              <a:gd name="T56" fmla="*/ 416 w 462"/>
              <a:gd name="T57" fmla="*/ 80 h 427"/>
              <a:gd name="T58" fmla="*/ 266 w 462"/>
              <a:gd name="T59" fmla="*/ 13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27">
                <a:moveTo>
                  <a:pt x="266" y="0"/>
                </a:moveTo>
                <a:lnTo>
                  <a:pt x="266" y="0"/>
                </a:ln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lnTo>
                  <a:pt x="266" y="426"/>
                </a:ln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3" name="Freeform 118"/>
          <p:cNvSpPr>
            <a:spLocks noChangeArrowheads="1"/>
          </p:cNvSpPr>
          <p:nvPr userDrawn="1"/>
        </p:nvSpPr>
        <p:spPr bwMode="auto">
          <a:xfrm>
            <a:off x="3137168" y="1777032"/>
            <a:ext cx="191138" cy="20346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4" name="Freeform 119"/>
          <p:cNvSpPr>
            <a:spLocks noChangeArrowheads="1"/>
          </p:cNvSpPr>
          <p:nvPr userDrawn="1"/>
        </p:nvSpPr>
        <p:spPr bwMode="auto">
          <a:xfrm>
            <a:off x="5428761" y="1772922"/>
            <a:ext cx="232241" cy="207579"/>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5" name="Freeform 120"/>
          <p:cNvSpPr>
            <a:spLocks noChangeArrowheads="1"/>
          </p:cNvSpPr>
          <p:nvPr userDrawn="1"/>
        </p:nvSpPr>
        <p:spPr bwMode="auto">
          <a:xfrm>
            <a:off x="5015657" y="1302271"/>
            <a:ext cx="131535" cy="224022"/>
          </a:xfrm>
          <a:custGeom>
            <a:avLst/>
            <a:gdLst>
              <a:gd name="T0" fmla="*/ 150 w 283"/>
              <a:gd name="T1" fmla="*/ 9 h 479"/>
              <a:gd name="T2" fmla="*/ 150 w 283"/>
              <a:gd name="T3" fmla="*/ 9 h 479"/>
              <a:gd name="T4" fmla="*/ 132 w 283"/>
              <a:gd name="T5" fmla="*/ 9 h 479"/>
              <a:gd name="T6" fmla="*/ 0 w 283"/>
              <a:gd name="T7" fmla="*/ 345 h 479"/>
              <a:gd name="T8" fmla="*/ 141 w 283"/>
              <a:gd name="T9" fmla="*/ 478 h 479"/>
              <a:gd name="T10" fmla="*/ 282 w 283"/>
              <a:gd name="T11" fmla="*/ 345 h 479"/>
              <a:gd name="T12" fmla="*/ 150 w 283"/>
              <a:gd name="T13" fmla="*/ 9 h 479"/>
              <a:gd name="T14" fmla="*/ 123 w 283"/>
              <a:gd name="T15" fmla="*/ 204 h 479"/>
              <a:gd name="T16" fmla="*/ 123 w 283"/>
              <a:gd name="T17" fmla="*/ 204 h 479"/>
              <a:gd name="T18" fmla="*/ 123 w 283"/>
              <a:gd name="T19" fmla="*/ 221 h 479"/>
              <a:gd name="T20" fmla="*/ 97 w 283"/>
              <a:gd name="T21" fmla="*/ 336 h 479"/>
              <a:gd name="T22" fmla="*/ 70 w 283"/>
              <a:gd name="T23" fmla="*/ 372 h 479"/>
              <a:gd name="T24" fmla="*/ 44 w 283"/>
              <a:gd name="T25" fmla="*/ 345 h 479"/>
              <a:gd name="T26" fmla="*/ 88 w 283"/>
              <a:gd name="T27" fmla="*/ 221 h 479"/>
              <a:gd name="T28" fmla="*/ 114 w 283"/>
              <a:gd name="T29" fmla="*/ 194 h 479"/>
              <a:gd name="T30" fmla="*/ 123 w 283"/>
              <a:gd name="T31" fmla="*/ 194 h 479"/>
              <a:gd name="T32" fmla="*/ 123 w 283"/>
              <a:gd name="T33" fmla="*/ 20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6" name="Freeform 122"/>
          <p:cNvSpPr>
            <a:spLocks noChangeArrowheads="1"/>
          </p:cNvSpPr>
          <p:nvPr userDrawn="1"/>
        </p:nvSpPr>
        <p:spPr bwMode="auto">
          <a:xfrm>
            <a:off x="3591376" y="1789364"/>
            <a:ext cx="207579" cy="174695"/>
          </a:xfrm>
          <a:custGeom>
            <a:avLst/>
            <a:gdLst>
              <a:gd name="T0" fmla="*/ 434 w 444"/>
              <a:gd name="T1" fmla="*/ 213 h 373"/>
              <a:gd name="T2" fmla="*/ 434 w 444"/>
              <a:gd name="T3" fmla="*/ 213 h 373"/>
              <a:gd name="T4" fmla="*/ 354 w 444"/>
              <a:gd name="T5" fmla="*/ 27 h 373"/>
              <a:gd name="T6" fmla="*/ 319 w 444"/>
              <a:gd name="T7" fmla="*/ 0 h 373"/>
              <a:gd name="T8" fmla="*/ 124 w 444"/>
              <a:gd name="T9" fmla="*/ 0 h 373"/>
              <a:gd name="T10" fmla="*/ 80 w 444"/>
              <a:gd name="T11" fmla="*/ 27 h 373"/>
              <a:gd name="T12" fmla="*/ 9 w 444"/>
              <a:gd name="T13" fmla="*/ 213 h 373"/>
              <a:gd name="T14" fmla="*/ 0 w 444"/>
              <a:gd name="T15" fmla="*/ 257 h 373"/>
              <a:gd name="T16" fmla="*/ 18 w 444"/>
              <a:gd name="T17" fmla="*/ 345 h 373"/>
              <a:gd name="T18" fmla="*/ 45 w 444"/>
              <a:gd name="T19" fmla="*/ 372 h 373"/>
              <a:gd name="T20" fmla="*/ 399 w 444"/>
              <a:gd name="T21" fmla="*/ 372 h 373"/>
              <a:gd name="T22" fmla="*/ 425 w 444"/>
              <a:gd name="T23" fmla="*/ 345 h 373"/>
              <a:gd name="T24" fmla="*/ 443 w 444"/>
              <a:gd name="T25" fmla="*/ 257 h 373"/>
              <a:gd name="T26" fmla="*/ 434 w 444"/>
              <a:gd name="T27" fmla="*/ 213 h 373"/>
              <a:gd name="T28" fmla="*/ 399 w 444"/>
              <a:gd name="T29" fmla="*/ 275 h 373"/>
              <a:gd name="T30" fmla="*/ 399 w 444"/>
              <a:gd name="T31" fmla="*/ 275 h 373"/>
              <a:gd name="T32" fmla="*/ 399 w 444"/>
              <a:gd name="T33" fmla="*/ 310 h 373"/>
              <a:gd name="T34" fmla="*/ 372 w 444"/>
              <a:gd name="T35" fmla="*/ 337 h 373"/>
              <a:gd name="T36" fmla="*/ 71 w 444"/>
              <a:gd name="T37" fmla="*/ 337 h 373"/>
              <a:gd name="T38" fmla="*/ 45 w 444"/>
              <a:gd name="T39" fmla="*/ 310 h 373"/>
              <a:gd name="T40" fmla="*/ 35 w 444"/>
              <a:gd name="T41" fmla="*/ 275 h 373"/>
              <a:gd name="T42" fmla="*/ 62 w 444"/>
              <a:gd name="T43" fmla="*/ 248 h 373"/>
              <a:gd name="T44" fmla="*/ 381 w 444"/>
              <a:gd name="T45" fmla="*/ 248 h 373"/>
              <a:gd name="T46" fmla="*/ 399 w 444"/>
              <a:gd name="T47" fmla="*/ 27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7" name="Freeform 123"/>
          <p:cNvSpPr>
            <a:spLocks noChangeArrowheads="1"/>
          </p:cNvSpPr>
          <p:nvPr userDrawn="1"/>
        </p:nvSpPr>
        <p:spPr bwMode="auto">
          <a:xfrm>
            <a:off x="4516234" y="1764701"/>
            <a:ext cx="211689" cy="21579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8" name="Freeform 124"/>
          <p:cNvSpPr>
            <a:spLocks noChangeArrowheads="1"/>
          </p:cNvSpPr>
          <p:nvPr userDrawn="1"/>
        </p:nvSpPr>
        <p:spPr bwMode="auto">
          <a:xfrm>
            <a:off x="4962221" y="1760590"/>
            <a:ext cx="240463" cy="232241"/>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9" name="Freeform 126"/>
          <p:cNvSpPr>
            <a:spLocks noChangeArrowheads="1"/>
          </p:cNvSpPr>
          <p:nvPr userDrawn="1"/>
        </p:nvSpPr>
        <p:spPr bwMode="auto">
          <a:xfrm>
            <a:off x="5891190" y="1772922"/>
            <a:ext cx="232243" cy="211689"/>
          </a:xfrm>
          <a:custGeom>
            <a:avLst/>
            <a:gdLst>
              <a:gd name="T0" fmla="*/ 247 w 497"/>
              <a:gd name="T1" fmla="*/ 274 h 452"/>
              <a:gd name="T2" fmla="*/ 247 w 497"/>
              <a:gd name="T3" fmla="*/ 274 h 452"/>
              <a:gd name="T4" fmla="*/ 363 w 497"/>
              <a:gd name="T5" fmla="*/ 230 h 452"/>
              <a:gd name="T6" fmla="*/ 337 w 497"/>
              <a:gd name="T7" fmla="*/ 151 h 452"/>
              <a:gd name="T8" fmla="*/ 247 w 497"/>
              <a:gd name="T9" fmla="*/ 186 h 452"/>
              <a:gd name="T10" fmla="*/ 168 w 497"/>
              <a:gd name="T11" fmla="*/ 151 h 452"/>
              <a:gd name="T12" fmla="*/ 133 w 497"/>
              <a:gd name="T13" fmla="*/ 230 h 452"/>
              <a:gd name="T14" fmla="*/ 247 w 497"/>
              <a:gd name="T15" fmla="*/ 274 h 452"/>
              <a:gd name="T16" fmla="*/ 247 w 497"/>
              <a:gd name="T17" fmla="*/ 106 h 452"/>
              <a:gd name="T18" fmla="*/ 247 w 497"/>
              <a:gd name="T19" fmla="*/ 106 h 452"/>
              <a:gd name="T20" fmla="*/ 309 w 497"/>
              <a:gd name="T21" fmla="*/ 88 h 452"/>
              <a:gd name="T22" fmla="*/ 284 w 497"/>
              <a:gd name="T23" fmla="*/ 17 h 452"/>
              <a:gd name="T24" fmla="*/ 247 w 497"/>
              <a:gd name="T25" fmla="*/ 0 h 452"/>
              <a:gd name="T26" fmla="*/ 212 w 497"/>
              <a:gd name="T27" fmla="*/ 17 h 452"/>
              <a:gd name="T28" fmla="*/ 186 w 497"/>
              <a:gd name="T29" fmla="*/ 88 h 452"/>
              <a:gd name="T30" fmla="*/ 247 w 497"/>
              <a:gd name="T31" fmla="*/ 106 h 452"/>
              <a:gd name="T32" fmla="*/ 469 w 497"/>
              <a:gd name="T33" fmla="*/ 301 h 452"/>
              <a:gd name="T34" fmla="*/ 469 w 497"/>
              <a:gd name="T35" fmla="*/ 301 h 452"/>
              <a:gd name="T36" fmla="*/ 372 w 497"/>
              <a:gd name="T37" fmla="*/ 266 h 452"/>
              <a:gd name="T38" fmla="*/ 381 w 497"/>
              <a:gd name="T39" fmla="*/ 292 h 452"/>
              <a:gd name="T40" fmla="*/ 247 w 497"/>
              <a:gd name="T41" fmla="*/ 345 h 452"/>
              <a:gd name="T42" fmla="*/ 115 w 497"/>
              <a:gd name="T43" fmla="*/ 292 h 452"/>
              <a:gd name="T44" fmla="*/ 124 w 497"/>
              <a:gd name="T45" fmla="*/ 266 h 452"/>
              <a:gd name="T46" fmla="*/ 26 w 497"/>
              <a:gd name="T47" fmla="*/ 301 h 452"/>
              <a:gd name="T48" fmla="*/ 26 w 497"/>
              <a:gd name="T49" fmla="*/ 345 h 452"/>
              <a:gd name="T50" fmla="*/ 203 w 497"/>
              <a:gd name="T51" fmla="*/ 434 h 452"/>
              <a:gd name="T52" fmla="*/ 292 w 497"/>
              <a:gd name="T53" fmla="*/ 434 h 452"/>
              <a:gd name="T54" fmla="*/ 469 w 497"/>
              <a:gd name="T55" fmla="*/ 345 h 452"/>
              <a:gd name="T56" fmla="*/ 469 w 497"/>
              <a:gd name="T57" fmla="*/ 30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1" name="Freeform 129"/>
          <p:cNvSpPr>
            <a:spLocks noChangeArrowheads="1"/>
          </p:cNvSpPr>
          <p:nvPr userDrawn="1"/>
        </p:nvSpPr>
        <p:spPr bwMode="auto">
          <a:xfrm>
            <a:off x="4078468" y="1781143"/>
            <a:ext cx="156198" cy="191137"/>
          </a:xfrm>
          <a:custGeom>
            <a:avLst/>
            <a:gdLst>
              <a:gd name="T0" fmla="*/ 168 w 337"/>
              <a:gd name="T1" fmla="*/ 0 h 409"/>
              <a:gd name="T2" fmla="*/ 168 w 337"/>
              <a:gd name="T3" fmla="*/ 0 h 409"/>
              <a:gd name="T4" fmla="*/ 0 w 337"/>
              <a:gd name="T5" fmla="*/ 62 h 409"/>
              <a:gd name="T6" fmla="*/ 35 w 337"/>
              <a:gd name="T7" fmla="*/ 363 h 409"/>
              <a:gd name="T8" fmla="*/ 168 w 337"/>
              <a:gd name="T9" fmla="*/ 408 h 409"/>
              <a:gd name="T10" fmla="*/ 301 w 337"/>
              <a:gd name="T11" fmla="*/ 363 h 409"/>
              <a:gd name="T12" fmla="*/ 336 w 337"/>
              <a:gd name="T13" fmla="*/ 62 h 409"/>
              <a:gd name="T14" fmla="*/ 168 w 337"/>
              <a:gd name="T15" fmla="*/ 0 h 409"/>
              <a:gd name="T16" fmla="*/ 168 w 337"/>
              <a:gd name="T17" fmla="*/ 107 h 409"/>
              <a:gd name="T18" fmla="*/ 168 w 337"/>
              <a:gd name="T19" fmla="*/ 107 h 409"/>
              <a:gd name="T20" fmla="*/ 35 w 337"/>
              <a:gd name="T21" fmla="*/ 71 h 409"/>
              <a:gd name="T22" fmla="*/ 168 w 337"/>
              <a:gd name="T23" fmla="*/ 36 h 409"/>
              <a:gd name="T24" fmla="*/ 301 w 337"/>
              <a:gd name="T25" fmla="*/ 71 h 409"/>
              <a:gd name="T26" fmla="*/ 168 w 337"/>
              <a:gd name="T27" fmla="*/ 10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2" name="Freeform 133"/>
          <p:cNvSpPr>
            <a:spLocks noChangeArrowheads="1"/>
          </p:cNvSpPr>
          <p:nvPr userDrawn="1"/>
        </p:nvSpPr>
        <p:spPr bwMode="auto">
          <a:xfrm>
            <a:off x="8648450" y="1317330"/>
            <a:ext cx="232241" cy="224021"/>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3" name="Freeform 135"/>
          <p:cNvSpPr>
            <a:spLocks noChangeArrowheads="1"/>
          </p:cNvSpPr>
          <p:nvPr userDrawn="1"/>
        </p:nvSpPr>
        <p:spPr bwMode="auto">
          <a:xfrm>
            <a:off x="7294046" y="1325550"/>
            <a:ext cx="166475" cy="211689"/>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302 w 356"/>
              <a:gd name="T21" fmla="*/ 399 h 453"/>
              <a:gd name="T22" fmla="*/ 302 w 356"/>
              <a:gd name="T23" fmla="*/ 399 h 453"/>
              <a:gd name="T24" fmla="*/ 53 w 356"/>
              <a:gd name="T25" fmla="*/ 399 h 453"/>
              <a:gd name="T26" fmla="*/ 53 w 356"/>
              <a:gd name="T27" fmla="*/ 54 h 453"/>
              <a:gd name="T28" fmla="*/ 302 w 356"/>
              <a:gd name="T29" fmla="*/ 54 h 453"/>
              <a:gd name="T30" fmla="*/ 302 w 356"/>
              <a:gd name="T31"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302" y="399"/>
                </a:moveTo>
                <a:lnTo>
                  <a:pt x="302" y="399"/>
                </a:lnTo>
                <a:cubicBezTo>
                  <a:pt x="53" y="399"/>
                  <a:pt x="53" y="399"/>
                  <a:pt x="53" y="399"/>
                </a:cubicBezTo>
                <a:cubicBezTo>
                  <a:pt x="53" y="54"/>
                  <a:pt x="53" y="54"/>
                  <a:pt x="53" y="54"/>
                </a:cubicBezTo>
                <a:cubicBezTo>
                  <a:pt x="302" y="54"/>
                  <a:pt x="302" y="54"/>
                  <a:pt x="302" y="54"/>
                </a:cubicBezTo>
                <a:lnTo>
                  <a:pt x="302" y="39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4" name="Freeform 136"/>
          <p:cNvSpPr>
            <a:spLocks noChangeArrowheads="1"/>
          </p:cNvSpPr>
          <p:nvPr userDrawn="1"/>
        </p:nvSpPr>
        <p:spPr bwMode="auto">
          <a:xfrm>
            <a:off x="8186019" y="1350214"/>
            <a:ext cx="232243" cy="160308"/>
          </a:xfrm>
          <a:custGeom>
            <a:avLst/>
            <a:gdLst>
              <a:gd name="T0" fmla="*/ 0 w 498"/>
              <a:gd name="T1" fmla="*/ 44 h 346"/>
              <a:gd name="T2" fmla="*/ 0 w 498"/>
              <a:gd name="T3" fmla="*/ 44 h 346"/>
              <a:gd name="T4" fmla="*/ 0 w 498"/>
              <a:gd name="T5" fmla="*/ 292 h 346"/>
              <a:gd name="T6" fmla="*/ 53 w 498"/>
              <a:gd name="T7" fmla="*/ 345 h 346"/>
              <a:gd name="T8" fmla="*/ 444 w 498"/>
              <a:gd name="T9" fmla="*/ 345 h 346"/>
              <a:gd name="T10" fmla="*/ 497 w 498"/>
              <a:gd name="T11" fmla="*/ 292 h 346"/>
              <a:gd name="T12" fmla="*/ 497 w 498"/>
              <a:gd name="T13" fmla="*/ 44 h 346"/>
              <a:gd name="T14" fmla="*/ 444 w 498"/>
              <a:gd name="T15" fmla="*/ 0 h 346"/>
              <a:gd name="T16" fmla="*/ 53 w 498"/>
              <a:gd name="T17" fmla="*/ 0 h 346"/>
              <a:gd name="T18" fmla="*/ 0 w 498"/>
              <a:gd name="T19" fmla="*/ 44 h 346"/>
              <a:gd name="T20" fmla="*/ 444 w 498"/>
              <a:gd name="T21" fmla="*/ 44 h 346"/>
              <a:gd name="T22" fmla="*/ 444 w 498"/>
              <a:gd name="T23" fmla="*/ 44 h 346"/>
              <a:gd name="T24" fmla="*/ 444 w 498"/>
              <a:gd name="T25" fmla="*/ 292 h 346"/>
              <a:gd name="T26" fmla="*/ 53 w 498"/>
              <a:gd name="T27" fmla="*/ 292 h 346"/>
              <a:gd name="T28" fmla="*/ 53 w 498"/>
              <a:gd name="T29" fmla="*/ 44 h 346"/>
              <a:gd name="T30" fmla="*/ 444 w 498"/>
              <a:gd name="T31"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8" h="346">
                <a:moveTo>
                  <a:pt x="0" y="44"/>
                </a:moveTo>
                <a:lnTo>
                  <a:pt x="0" y="44"/>
                </a:lnTo>
                <a:cubicBezTo>
                  <a:pt x="0" y="292"/>
                  <a:pt x="0" y="292"/>
                  <a:pt x="0" y="292"/>
                </a:cubicBezTo>
                <a:cubicBezTo>
                  <a:pt x="0" y="319"/>
                  <a:pt x="18" y="345"/>
                  <a:pt x="53" y="345"/>
                </a:cubicBezTo>
                <a:cubicBezTo>
                  <a:pt x="444" y="345"/>
                  <a:pt x="444" y="345"/>
                  <a:pt x="444" y="345"/>
                </a:cubicBezTo>
                <a:cubicBezTo>
                  <a:pt x="470" y="345"/>
                  <a:pt x="497" y="319"/>
                  <a:pt x="497" y="292"/>
                </a:cubicBezTo>
                <a:cubicBezTo>
                  <a:pt x="497" y="44"/>
                  <a:pt x="497" y="44"/>
                  <a:pt x="497" y="44"/>
                </a:cubicBezTo>
                <a:cubicBezTo>
                  <a:pt x="497" y="17"/>
                  <a:pt x="470" y="0"/>
                  <a:pt x="444" y="0"/>
                </a:cubicBezTo>
                <a:cubicBezTo>
                  <a:pt x="53" y="0"/>
                  <a:pt x="53" y="0"/>
                  <a:pt x="53" y="0"/>
                </a:cubicBezTo>
                <a:cubicBezTo>
                  <a:pt x="18" y="0"/>
                  <a:pt x="0" y="17"/>
                  <a:pt x="0" y="44"/>
                </a:cubicBezTo>
                <a:close/>
                <a:moveTo>
                  <a:pt x="444" y="44"/>
                </a:moveTo>
                <a:lnTo>
                  <a:pt x="444" y="44"/>
                </a:lnTo>
                <a:cubicBezTo>
                  <a:pt x="444" y="292"/>
                  <a:pt x="444" y="292"/>
                  <a:pt x="444" y="292"/>
                </a:cubicBezTo>
                <a:cubicBezTo>
                  <a:pt x="53" y="292"/>
                  <a:pt x="53" y="292"/>
                  <a:pt x="53" y="292"/>
                </a:cubicBezTo>
                <a:cubicBezTo>
                  <a:pt x="53" y="44"/>
                  <a:pt x="53" y="44"/>
                  <a:pt x="53" y="44"/>
                </a:cubicBezTo>
                <a:lnTo>
                  <a:pt x="444" y="4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5" name="Freeform 141"/>
          <p:cNvSpPr>
            <a:spLocks noChangeArrowheads="1"/>
          </p:cNvSpPr>
          <p:nvPr userDrawn="1"/>
        </p:nvSpPr>
        <p:spPr bwMode="auto">
          <a:xfrm>
            <a:off x="7723591" y="1313220"/>
            <a:ext cx="232241" cy="236352"/>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2" name="Freeform 155"/>
          <p:cNvSpPr>
            <a:spLocks noChangeArrowheads="1"/>
          </p:cNvSpPr>
          <p:nvPr userDrawn="1"/>
        </p:nvSpPr>
        <p:spPr bwMode="auto">
          <a:xfrm>
            <a:off x="8204717" y="1764701"/>
            <a:ext cx="215801" cy="232241"/>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3" name="Freeform 156"/>
          <p:cNvSpPr>
            <a:spLocks noChangeArrowheads="1"/>
          </p:cNvSpPr>
          <p:nvPr userDrawn="1"/>
        </p:nvSpPr>
        <p:spPr bwMode="auto">
          <a:xfrm>
            <a:off x="7787504" y="1764701"/>
            <a:ext cx="123314" cy="232241"/>
          </a:xfrm>
          <a:custGeom>
            <a:avLst/>
            <a:gdLst>
              <a:gd name="T0" fmla="*/ 194 w 266"/>
              <a:gd name="T1" fmla="*/ 248 h 497"/>
              <a:gd name="T2" fmla="*/ 194 w 266"/>
              <a:gd name="T3" fmla="*/ 248 h 497"/>
              <a:gd name="T4" fmla="*/ 194 w 266"/>
              <a:gd name="T5" fmla="*/ 26 h 497"/>
              <a:gd name="T6" fmla="*/ 168 w 266"/>
              <a:gd name="T7" fmla="*/ 0 h 497"/>
              <a:gd name="T8" fmla="*/ 88 w 266"/>
              <a:gd name="T9" fmla="*/ 0 h 497"/>
              <a:gd name="T10" fmla="*/ 71 w 266"/>
              <a:gd name="T11" fmla="*/ 26 h 497"/>
              <a:gd name="T12" fmla="*/ 71 w 266"/>
              <a:gd name="T13" fmla="*/ 248 h 497"/>
              <a:gd name="T14" fmla="*/ 0 w 266"/>
              <a:gd name="T15" fmla="*/ 364 h 497"/>
              <a:gd name="T16" fmla="*/ 132 w 266"/>
              <a:gd name="T17" fmla="*/ 496 h 497"/>
              <a:gd name="T18" fmla="*/ 265 w 266"/>
              <a:gd name="T19" fmla="*/ 364 h 497"/>
              <a:gd name="T20" fmla="*/ 194 w 266"/>
              <a:gd name="T21" fmla="*/ 248 h 497"/>
              <a:gd name="T22" fmla="*/ 132 w 266"/>
              <a:gd name="T23" fmla="*/ 452 h 497"/>
              <a:gd name="T24" fmla="*/ 132 w 266"/>
              <a:gd name="T25" fmla="*/ 452 h 497"/>
              <a:gd name="T26" fmla="*/ 44 w 266"/>
              <a:gd name="T27" fmla="*/ 364 h 497"/>
              <a:gd name="T28" fmla="*/ 106 w 266"/>
              <a:gd name="T29" fmla="*/ 283 h 497"/>
              <a:gd name="T30" fmla="*/ 106 w 266"/>
              <a:gd name="T31" fmla="*/ 98 h 497"/>
              <a:gd name="T32" fmla="*/ 159 w 266"/>
              <a:gd name="T33" fmla="*/ 98 h 497"/>
              <a:gd name="T34" fmla="*/ 159 w 266"/>
              <a:gd name="T35" fmla="*/ 283 h 497"/>
              <a:gd name="T36" fmla="*/ 212 w 266"/>
              <a:gd name="T37" fmla="*/ 364 h 497"/>
              <a:gd name="T38" fmla="*/ 132 w 266"/>
              <a:gd name="T39" fmla="*/ 45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497">
                <a:moveTo>
                  <a:pt x="194" y="248"/>
                </a:moveTo>
                <a:lnTo>
                  <a:pt x="194" y="248"/>
                </a:lnTo>
                <a:cubicBezTo>
                  <a:pt x="194" y="26"/>
                  <a:pt x="194" y="26"/>
                  <a:pt x="194" y="26"/>
                </a:cubicBezTo>
                <a:cubicBezTo>
                  <a:pt x="194" y="17"/>
                  <a:pt x="185" y="0"/>
                  <a:pt x="168" y="0"/>
                </a:cubicBezTo>
                <a:cubicBezTo>
                  <a:pt x="88" y="0"/>
                  <a:pt x="88" y="0"/>
                  <a:pt x="88" y="0"/>
                </a:cubicBezTo>
                <a:cubicBezTo>
                  <a:pt x="71" y="0"/>
                  <a:pt x="71" y="17"/>
                  <a:pt x="71" y="26"/>
                </a:cubicBezTo>
                <a:cubicBezTo>
                  <a:pt x="71" y="248"/>
                  <a:pt x="71" y="248"/>
                  <a:pt x="71" y="248"/>
                </a:cubicBezTo>
                <a:cubicBezTo>
                  <a:pt x="26" y="266"/>
                  <a:pt x="0" y="310"/>
                  <a:pt x="0" y="364"/>
                </a:cubicBezTo>
                <a:cubicBezTo>
                  <a:pt x="0" y="443"/>
                  <a:pt x="62" y="496"/>
                  <a:pt x="132" y="496"/>
                </a:cubicBezTo>
                <a:cubicBezTo>
                  <a:pt x="204" y="496"/>
                  <a:pt x="265" y="443"/>
                  <a:pt x="265" y="364"/>
                </a:cubicBezTo>
                <a:cubicBezTo>
                  <a:pt x="265" y="310"/>
                  <a:pt x="239" y="266"/>
                  <a:pt x="194" y="248"/>
                </a:cubicBezTo>
                <a:close/>
                <a:moveTo>
                  <a:pt x="132" y="452"/>
                </a:moveTo>
                <a:lnTo>
                  <a:pt x="132" y="452"/>
                </a:lnTo>
                <a:cubicBezTo>
                  <a:pt x="88" y="452"/>
                  <a:pt x="44" y="408"/>
                  <a:pt x="44" y="364"/>
                </a:cubicBezTo>
                <a:cubicBezTo>
                  <a:pt x="44" y="328"/>
                  <a:pt x="71" y="292"/>
                  <a:pt x="106" y="283"/>
                </a:cubicBezTo>
                <a:cubicBezTo>
                  <a:pt x="106" y="98"/>
                  <a:pt x="106" y="98"/>
                  <a:pt x="106" y="98"/>
                </a:cubicBezTo>
                <a:cubicBezTo>
                  <a:pt x="159" y="98"/>
                  <a:pt x="159" y="98"/>
                  <a:pt x="159" y="98"/>
                </a:cubicBezTo>
                <a:cubicBezTo>
                  <a:pt x="159" y="283"/>
                  <a:pt x="159" y="283"/>
                  <a:pt x="159" y="283"/>
                </a:cubicBezTo>
                <a:cubicBezTo>
                  <a:pt x="194" y="292"/>
                  <a:pt x="212" y="328"/>
                  <a:pt x="212" y="364"/>
                </a:cubicBezTo>
                <a:cubicBezTo>
                  <a:pt x="212" y="408"/>
                  <a:pt x="177" y="452"/>
                  <a:pt x="132" y="45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6" name="Freeform 160"/>
          <p:cNvSpPr>
            <a:spLocks noChangeArrowheads="1"/>
          </p:cNvSpPr>
          <p:nvPr userDrawn="1"/>
        </p:nvSpPr>
        <p:spPr bwMode="auto">
          <a:xfrm>
            <a:off x="6361840" y="1314602"/>
            <a:ext cx="215799" cy="187027"/>
          </a:xfrm>
          <a:custGeom>
            <a:avLst/>
            <a:gdLst>
              <a:gd name="T0" fmla="*/ 44 w 461"/>
              <a:gd name="T1" fmla="*/ 124 h 400"/>
              <a:gd name="T2" fmla="*/ 44 w 461"/>
              <a:gd name="T3" fmla="*/ 124 h 400"/>
              <a:gd name="T4" fmla="*/ 221 w 461"/>
              <a:gd name="T5" fmla="*/ 106 h 400"/>
              <a:gd name="T6" fmla="*/ 328 w 461"/>
              <a:gd name="T7" fmla="*/ 142 h 400"/>
              <a:gd name="T8" fmla="*/ 443 w 461"/>
              <a:gd name="T9" fmla="*/ 89 h 400"/>
              <a:gd name="T10" fmla="*/ 451 w 461"/>
              <a:gd name="T11" fmla="*/ 53 h 400"/>
              <a:gd name="T12" fmla="*/ 416 w 461"/>
              <a:gd name="T13" fmla="*/ 53 h 400"/>
              <a:gd name="T14" fmla="*/ 239 w 461"/>
              <a:gd name="T15" fmla="*/ 62 h 400"/>
              <a:gd name="T16" fmla="*/ 18 w 461"/>
              <a:gd name="T17" fmla="*/ 89 h 400"/>
              <a:gd name="T18" fmla="*/ 9 w 461"/>
              <a:gd name="T19" fmla="*/ 124 h 400"/>
              <a:gd name="T20" fmla="*/ 44 w 461"/>
              <a:gd name="T21" fmla="*/ 124 h 400"/>
              <a:gd name="T22" fmla="*/ 416 w 461"/>
              <a:gd name="T23" fmla="*/ 178 h 400"/>
              <a:gd name="T24" fmla="*/ 416 w 461"/>
              <a:gd name="T25" fmla="*/ 178 h 400"/>
              <a:gd name="T26" fmla="*/ 239 w 461"/>
              <a:gd name="T27" fmla="*/ 195 h 400"/>
              <a:gd name="T28" fmla="*/ 18 w 461"/>
              <a:gd name="T29" fmla="*/ 213 h 400"/>
              <a:gd name="T30" fmla="*/ 9 w 461"/>
              <a:gd name="T31" fmla="*/ 248 h 400"/>
              <a:gd name="T32" fmla="*/ 44 w 461"/>
              <a:gd name="T33" fmla="*/ 248 h 400"/>
              <a:gd name="T34" fmla="*/ 221 w 461"/>
              <a:gd name="T35" fmla="*/ 240 h 400"/>
              <a:gd name="T36" fmla="*/ 328 w 461"/>
              <a:gd name="T37" fmla="*/ 275 h 400"/>
              <a:gd name="T38" fmla="*/ 443 w 461"/>
              <a:gd name="T39" fmla="*/ 222 h 400"/>
              <a:gd name="T40" fmla="*/ 451 w 461"/>
              <a:gd name="T41" fmla="*/ 187 h 400"/>
              <a:gd name="T42" fmla="*/ 416 w 461"/>
              <a:gd name="T43" fmla="*/ 178 h 400"/>
              <a:gd name="T44" fmla="*/ 416 w 461"/>
              <a:gd name="T45" fmla="*/ 302 h 400"/>
              <a:gd name="T46" fmla="*/ 416 w 461"/>
              <a:gd name="T47" fmla="*/ 302 h 400"/>
              <a:gd name="T48" fmla="*/ 239 w 461"/>
              <a:gd name="T49" fmla="*/ 319 h 400"/>
              <a:gd name="T50" fmla="*/ 18 w 461"/>
              <a:gd name="T51" fmla="*/ 337 h 400"/>
              <a:gd name="T52" fmla="*/ 9 w 461"/>
              <a:gd name="T53" fmla="*/ 372 h 400"/>
              <a:gd name="T54" fmla="*/ 44 w 461"/>
              <a:gd name="T55" fmla="*/ 381 h 400"/>
              <a:gd name="T56" fmla="*/ 221 w 461"/>
              <a:gd name="T57" fmla="*/ 363 h 400"/>
              <a:gd name="T58" fmla="*/ 328 w 461"/>
              <a:gd name="T59" fmla="*/ 399 h 400"/>
              <a:gd name="T60" fmla="*/ 443 w 461"/>
              <a:gd name="T61" fmla="*/ 346 h 400"/>
              <a:gd name="T62" fmla="*/ 451 w 461"/>
              <a:gd name="T63" fmla="*/ 310 h 400"/>
              <a:gd name="T64" fmla="*/ 416 w 461"/>
              <a:gd name="T65" fmla="*/ 30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9" name="Freeform 167"/>
          <p:cNvSpPr>
            <a:spLocks noChangeArrowheads="1"/>
          </p:cNvSpPr>
          <p:nvPr userDrawn="1"/>
        </p:nvSpPr>
        <p:spPr bwMode="auto">
          <a:xfrm>
            <a:off x="7304523" y="2270212"/>
            <a:ext cx="195247" cy="195247"/>
          </a:xfrm>
          <a:custGeom>
            <a:avLst/>
            <a:gdLst>
              <a:gd name="T0" fmla="*/ 177 w 418"/>
              <a:gd name="T1" fmla="*/ 0 h 417"/>
              <a:gd name="T2" fmla="*/ 177 w 418"/>
              <a:gd name="T3" fmla="*/ 0 h 417"/>
              <a:gd name="T4" fmla="*/ 0 w 418"/>
              <a:gd name="T5" fmla="*/ 176 h 417"/>
              <a:gd name="T6" fmla="*/ 177 w 418"/>
              <a:gd name="T7" fmla="*/ 176 h 417"/>
              <a:gd name="T8" fmla="*/ 177 w 418"/>
              <a:gd name="T9" fmla="*/ 0 h 417"/>
              <a:gd name="T10" fmla="*/ 230 w 418"/>
              <a:gd name="T11" fmla="*/ 0 h 417"/>
              <a:gd name="T12" fmla="*/ 230 w 418"/>
              <a:gd name="T13" fmla="*/ 0 h 417"/>
              <a:gd name="T14" fmla="*/ 230 w 418"/>
              <a:gd name="T15" fmla="*/ 203 h 417"/>
              <a:gd name="T16" fmla="*/ 204 w 418"/>
              <a:gd name="T17" fmla="*/ 229 h 417"/>
              <a:gd name="T18" fmla="*/ 0 w 418"/>
              <a:gd name="T19" fmla="*/ 229 h 417"/>
              <a:gd name="T20" fmla="*/ 204 w 418"/>
              <a:gd name="T21" fmla="*/ 416 h 417"/>
              <a:gd name="T22" fmla="*/ 417 w 418"/>
              <a:gd name="T23" fmla="*/ 203 h 417"/>
              <a:gd name="T24" fmla="*/ 230 w 418"/>
              <a:gd name="T2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0" name="Freeform 168"/>
          <p:cNvSpPr>
            <a:spLocks noChangeArrowheads="1"/>
          </p:cNvSpPr>
          <p:nvPr userDrawn="1"/>
        </p:nvSpPr>
        <p:spPr bwMode="auto">
          <a:xfrm>
            <a:off x="8615564" y="1797585"/>
            <a:ext cx="232243" cy="199357"/>
          </a:xfrm>
          <a:custGeom>
            <a:avLst/>
            <a:gdLst>
              <a:gd name="T0" fmla="*/ 17 w 497"/>
              <a:gd name="T1" fmla="*/ 247 h 426"/>
              <a:gd name="T2" fmla="*/ 17 w 497"/>
              <a:gd name="T3" fmla="*/ 247 h 426"/>
              <a:gd name="T4" fmla="*/ 53 w 497"/>
              <a:gd name="T5" fmla="*/ 256 h 426"/>
              <a:gd name="T6" fmla="*/ 80 w 497"/>
              <a:gd name="T7" fmla="*/ 212 h 426"/>
              <a:gd name="T8" fmla="*/ 26 w 497"/>
              <a:gd name="T9" fmla="*/ 203 h 426"/>
              <a:gd name="T10" fmla="*/ 0 w 497"/>
              <a:gd name="T11" fmla="*/ 221 h 426"/>
              <a:gd name="T12" fmla="*/ 17 w 497"/>
              <a:gd name="T13" fmla="*/ 247 h 426"/>
              <a:gd name="T14" fmla="*/ 460 w 497"/>
              <a:gd name="T15" fmla="*/ 256 h 426"/>
              <a:gd name="T16" fmla="*/ 460 w 497"/>
              <a:gd name="T17" fmla="*/ 256 h 426"/>
              <a:gd name="T18" fmla="*/ 345 w 497"/>
              <a:gd name="T19" fmla="*/ 354 h 426"/>
              <a:gd name="T20" fmla="*/ 221 w 497"/>
              <a:gd name="T21" fmla="*/ 256 h 426"/>
              <a:gd name="T22" fmla="*/ 212 w 497"/>
              <a:gd name="T23" fmla="*/ 247 h 426"/>
              <a:gd name="T24" fmla="*/ 194 w 497"/>
              <a:gd name="T25" fmla="*/ 247 h 426"/>
              <a:gd name="T26" fmla="*/ 168 w 497"/>
              <a:gd name="T27" fmla="*/ 283 h 426"/>
              <a:gd name="T28" fmla="*/ 194 w 497"/>
              <a:gd name="T29" fmla="*/ 292 h 426"/>
              <a:gd name="T30" fmla="*/ 337 w 497"/>
              <a:gd name="T31" fmla="*/ 398 h 426"/>
              <a:gd name="T32" fmla="*/ 345 w 497"/>
              <a:gd name="T33" fmla="*/ 407 h 426"/>
              <a:gd name="T34" fmla="*/ 363 w 497"/>
              <a:gd name="T35" fmla="*/ 398 h 426"/>
              <a:gd name="T36" fmla="*/ 487 w 497"/>
              <a:gd name="T37" fmla="*/ 292 h 426"/>
              <a:gd name="T38" fmla="*/ 487 w 497"/>
              <a:gd name="T39" fmla="*/ 256 h 426"/>
              <a:gd name="T40" fmla="*/ 460 w 497"/>
              <a:gd name="T41" fmla="*/ 256 h 426"/>
              <a:gd name="T42" fmla="*/ 212 w 497"/>
              <a:gd name="T43" fmla="*/ 141 h 426"/>
              <a:gd name="T44" fmla="*/ 212 w 497"/>
              <a:gd name="T45" fmla="*/ 141 h 426"/>
              <a:gd name="T46" fmla="*/ 337 w 497"/>
              <a:gd name="T47" fmla="*/ 221 h 426"/>
              <a:gd name="T48" fmla="*/ 372 w 497"/>
              <a:gd name="T49" fmla="*/ 212 h 426"/>
              <a:gd name="T50" fmla="*/ 496 w 497"/>
              <a:gd name="T51" fmla="*/ 35 h 426"/>
              <a:gd name="T52" fmla="*/ 487 w 497"/>
              <a:gd name="T53" fmla="*/ 9 h 426"/>
              <a:gd name="T54" fmla="*/ 452 w 497"/>
              <a:gd name="T55" fmla="*/ 9 h 426"/>
              <a:gd name="T56" fmla="*/ 345 w 497"/>
              <a:gd name="T57" fmla="*/ 177 h 426"/>
              <a:gd name="T58" fmla="*/ 221 w 497"/>
              <a:gd name="T59" fmla="*/ 97 h 426"/>
              <a:gd name="T60" fmla="*/ 203 w 497"/>
              <a:gd name="T61" fmla="*/ 88 h 426"/>
              <a:gd name="T62" fmla="*/ 186 w 497"/>
              <a:gd name="T63" fmla="*/ 106 h 426"/>
              <a:gd name="T64" fmla="*/ 0 w 497"/>
              <a:gd name="T65" fmla="*/ 390 h 426"/>
              <a:gd name="T66" fmla="*/ 9 w 497"/>
              <a:gd name="T67" fmla="*/ 425 h 426"/>
              <a:gd name="T68" fmla="*/ 26 w 497"/>
              <a:gd name="T69" fmla="*/ 425 h 426"/>
              <a:gd name="T70" fmla="*/ 44 w 497"/>
              <a:gd name="T71" fmla="*/ 416 h 426"/>
              <a:gd name="T72" fmla="*/ 212 w 497"/>
              <a:gd name="T73" fmla="*/ 1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26">
                <a:moveTo>
                  <a:pt x="17" y="247"/>
                </a:moveTo>
                <a:lnTo>
                  <a:pt x="17" y="247"/>
                </a:lnTo>
                <a:cubicBezTo>
                  <a:pt x="53" y="256"/>
                  <a:pt x="53" y="256"/>
                  <a:pt x="53" y="256"/>
                </a:cubicBezTo>
                <a:cubicBezTo>
                  <a:pt x="80" y="212"/>
                  <a:pt x="80" y="212"/>
                  <a:pt x="80" y="212"/>
                </a:cubicBezTo>
                <a:cubicBezTo>
                  <a:pt x="26" y="203"/>
                  <a:pt x="26" y="203"/>
                  <a:pt x="26" y="203"/>
                </a:cubicBezTo>
                <a:cubicBezTo>
                  <a:pt x="17" y="203"/>
                  <a:pt x="0" y="212"/>
                  <a:pt x="0" y="221"/>
                </a:cubicBezTo>
                <a:cubicBezTo>
                  <a:pt x="0" y="230"/>
                  <a:pt x="9" y="247"/>
                  <a:pt x="17" y="247"/>
                </a:cubicBezTo>
                <a:close/>
                <a:moveTo>
                  <a:pt x="460" y="256"/>
                </a:moveTo>
                <a:lnTo>
                  <a:pt x="460" y="256"/>
                </a:lnTo>
                <a:cubicBezTo>
                  <a:pt x="345" y="354"/>
                  <a:pt x="345" y="354"/>
                  <a:pt x="345" y="354"/>
                </a:cubicBezTo>
                <a:cubicBezTo>
                  <a:pt x="221" y="256"/>
                  <a:pt x="221" y="256"/>
                  <a:pt x="221" y="256"/>
                </a:cubicBezTo>
                <a:cubicBezTo>
                  <a:pt x="212" y="247"/>
                  <a:pt x="212" y="247"/>
                  <a:pt x="212" y="247"/>
                </a:cubicBezTo>
                <a:cubicBezTo>
                  <a:pt x="194" y="247"/>
                  <a:pt x="194" y="247"/>
                  <a:pt x="194" y="247"/>
                </a:cubicBezTo>
                <a:cubicBezTo>
                  <a:pt x="168" y="283"/>
                  <a:pt x="168" y="283"/>
                  <a:pt x="168" y="283"/>
                </a:cubicBezTo>
                <a:cubicBezTo>
                  <a:pt x="194" y="292"/>
                  <a:pt x="194" y="292"/>
                  <a:pt x="194" y="292"/>
                </a:cubicBezTo>
                <a:cubicBezTo>
                  <a:pt x="337" y="398"/>
                  <a:pt x="337" y="398"/>
                  <a:pt x="337" y="398"/>
                </a:cubicBezTo>
                <a:cubicBezTo>
                  <a:pt x="337" y="407"/>
                  <a:pt x="345" y="407"/>
                  <a:pt x="345" y="407"/>
                </a:cubicBezTo>
                <a:cubicBezTo>
                  <a:pt x="354" y="407"/>
                  <a:pt x="363" y="407"/>
                  <a:pt x="363" y="398"/>
                </a:cubicBezTo>
                <a:cubicBezTo>
                  <a:pt x="487" y="292"/>
                  <a:pt x="487" y="292"/>
                  <a:pt x="487" y="292"/>
                </a:cubicBezTo>
                <a:cubicBezTo>
                  <a:pt x="496" y="283"/>
                  <a:pt x="496" y="265"/>
                  <a:pt x="487" y="256"/>
                </a:cubicBezTo>
                <a:cubicBezTo>
                  <a:pt x="478" y="247"/>
                  <a:pt x="469" y="247"/>
                  <a:pt x="460" y="256"/>
                </a:cubicBezTo>
                <a:close/>
                <a:moveTo>
                  <a:pt x="212" y="141"/>
                </a:moveTo>
                <a:lnTo>
                  <a:pt x="212" y="141"/>
                </a:lnTo>
                <a:cubicBezTo>
                  <a:pt x="337" y="221"/>
                  <a:pt x="337" y="221"/>
                  <a:pt x="337" y="221"/>
                </a:cubicBezTo>
                <a:cubicBezTo>
                  <a:pt x="345" y="230"/>
                  <a:pt x="363" y="230"/>
                  <a:pt x="372" y="212"/>
                </a:cubicBezTo>
                <a:cubicBezTo>
                  <a:pt x="496" y="35"/>
                  <a:pt x="496" y="35"/>
                  <a:pt x="496" y="35"/>
                </a:cubicBezTo>
                <a:cubicBezTo>
                  <a:pt x="496" y="26"/>
                  <a:pt x="496" y="9"/>
                  <a:pt x="487" y="9"/>
                </a:cubicBezTo>
                <a:cubicBezTo>
                  <a:pt x="478" y="0"/>
                  <a:pt x="460" y="0"/>
                  <a:pt x="452" y="9"/>
                </a:cubicBezTo>
                <a:cubicBezTo>
                  <a:pt x="345" y="177"/>
                  <a:pt x="345" y="177"/>
                  <a:pt x="345" y="177"/>
                </a:cubicBezTo>
                <a:cubicBezTo>
                  <a:pt x="221" y="97"/>
                  <a:pt x="221" y="97"/>
                  <a:pt x="221" y="97"/>
                </a:cubicBezTo>
                <a:cubicBezTo>
                  <a:pt x="212" y="88"/>
                  <a:pt x="212" y="88"/>
                  <a:pt x="203" y="88"/>
                </a:cubicBezTo>
                <a:cubicBezTo>
                  <a:pt x="194" y="97"/>
                  <a:pt x="194" y="97"/>
                  <a:pt x="186" y="106"/>
                </a:cubicBezTo>
                <a:cubicBezTo>
                  <a:pt x="0" y="390"/>
                  <a:pt x="0" y="390"/>
                  <a:pt x="0" y="390"/>
                </a:cubicBezTo>
                <a:cubicBezTo>
                  <a:pt x="0" y="407"/>
                  <a:pt x="0" y="416"/>
                  <a:pt x="9" y="425"/>
                </a:cubicBezTo>
                <a:cubicBezTo>
                  <a:pt x="17" y="425"/>
                  <a:pt x="17" y="425"/>
                  <a:pt x="26" y="425"/>
                </a:cubicBezTo>
                <a:cubicBezTo>
                  <a:pt x="26" y="425"/>
                  <a:pt x="35" y="425"/>
                  <a:pt x="44" y="416"/>
                </a:cubicBezTo>
                <a:lnTo>
                  <a:pt x="212"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4" name="Freeform 1"/>
          <p:cNvSpPr>
            <a:spLocks noChangeArrowheads="1"/>
          </p:cNvSpPr>
          <p:nvPr userDrawn="1"/>
        </p:nvSpPr>
        <p:spPr bwMode="auto">
          <a:xfrm>
            <a:off x="5106753" y="3188049"/>
            <a:ext cx="178021" cy="173833"/>
          </a:xfrm>
          <a:custGeom>
            <a:avLst/>
            <a:gdLst>
              <a:gd name="T0" fmla="*/ 372 w 373"/>
              <a:gd name="T1" fmla="*/ 177 h 364"/>
              <a:gd name="T2" fmla="*/ 283 w 373"/>
              <a:gd name="T3" fmla="*/ 177 h 364"/>
              <a:gd name="T4" fmla="*/ 283 w 373"/>
              <a:gd name="T5" fmla="*/ 0 h 364"/>
              <a:gd name="T6" fmla="*/ 89 w 373"/>
              <a:gd name="T7" fmla="*/ 0 h 364"/>
              <a:gd name="T8" fmla="*/ 89 w 373"/>
              <a:gd name="T9" fmla="*/ 177 h 364"/>
              <a:gd name="T10" fmla="*/ 0 w 373"/>
              <a:gd name="T11" fmla="*/ 177 h 364"/>
              <a:gd name="T12" fmla="*/ 186 w 373"/>
              <a:gd name="T13" fmla="*/ 363 h 364"/>
              <a:gd name="T14" fmla="*/ 372 w 373"/>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64">
                <a:moveTo>
                  <a:pt x="372" y="177"/>
                </a:moveTo>
                <a:lnTo>
                  <a:pt x="283" y="177"/>
                </a:lnTo>
                <a:lnTo>
                  <a:pt x="283" y="0"/>
                </a:lnTo>
                <a:lnTo>
                  <a:pt x="89" y="0"/>
                </a:lnTo>
                <a:lnTo>
                  <a:pt x="89" y="177"/>
                </a:lnTo>
                <a:lnTo>
                  <a:pt x="0" y="177"/>
                </a:lnTo>
                <a:lnTo>
                  <a:pt x="186" y="363"/>
                </a:lnTo>
                <a:lnTo>
                  <a:pt x="372"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2"/>
          <p:cNvSpPr>
            <a:spLocks noChangeArrowheads="1"/>
          </p:cNvSpPr>
          <p:nvPr userDrawn="1"/>
        </p:nvSpPr>
        <p:spPr bwMode="auto">
          <a:xfrm>
            <a:off x="6053413" y="3183860"/>
            <a:ext cx="169644" cy="18221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3"/>
          <p:cNvSpPr>
            <a:spLocks noChangeArrowheads="1"/>
          </p:cNvSpPr>
          <p:nvPr userDrawn="1"/>
        </p:nvSpPr>
        <p:spPr bwMode="auto">
          <a:xfrm>
            <a:off x="4639707" y="3183860"/>
            <a:ext cx="169646" cy="182210"/>
          </a:xfrm>
          <a:custGeom>
            <a:avLst/>
            <a:gdLst>
              <a:gd name="T0" fmla="*/ 187 w 355"/>
              <a:gd name="T1" fmla="*/ 0 h 382"/>
              <a:gd name="T2" fmla="*/ 187 w 355"/>
              <a:gd name="T3" fmla="*/ 97 h 382"/>
              <a:gd name="T4" fmla="*/ 354 w 355"/>
              <a:gd name="T5" fmla="*/ 97 h 382"/>
              <a:gd name="T6" fmla="*/ 354 w 355"/>
              <a:gd name="T7" fmla="*/ 283 h 382"/>
              <a:gd name="T8" fmla="*/ 187 w 355"/>
              <a:gd name="T9" fmla="*/ 283 h 382"/>
              <a:gd name="T10" fmla="*/ 187 w 355"/>
              <a:gd name="T11" fmla="*/ 381 h 382"/>
              <a:gd name="T12" fmla="*/ 0 w 355"/>
              <a:gd name="T13" fmla="*/ 186 h 382"/>
              <a:gd name="T14" fmla="*/ 187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87" y="0"/>
                </a:moveTo>
                <a:lnTo>
                  <a:pt x="187" y="97"/>
                </a:lnTo>
                <a:lnTo>
                  <a:pt x="354" y="97"/>
                </a:lnTo>
                <a:lnTo>
                  <a:pt x="354" y="283"/>
                </a:lnTo>
                <a:lnTo>
                  <a:pt x="187" y="283"/>
                </a:lnTo>
                <a:lnTo>
                  <a:pt x="187" y="381"/>
                </a:lnTo>
                <a:lnTo>
                  <a:pt x="0" y="186"/>
                </a:lnTo>
                <a:lnTo>
                  <a:pt x="18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4"/>
          <p:cNvSpPr>
            <a:spLocks noChangeArrowheads="1"/>
          </p:cNvSpPr>
          <p:nvPr userDrawn="1"/>
        </p:nvSpPr>
        <p:spPr bwMode="auto">
          <a:xfrm>
            <a:off x="5577988" y="3188049"/>
            <a:ext cx="178023" cy="173833"/>
          </a:xfrm>
          <a:custGeom>
            <a:avLst/>
            <a:gdLst>
              <a:gd name="T0" fmla="*/ 373 w 374"/>
              <a:gd name="T1" fmla="*/ 186 h 364"/>
              <a:gd name="T2" fmla="*/ 283 w 374"/>
              <a:gd name="T3" fmla="*/ 186 h 364"/>
              <a:gd name="T4" fmla="*/ 283 w 374"/>
              <a:gd name="T5" fmla="*/ 363 h 364"/>
              <a:gd name="T6" fmla="*/ 89 w 374"/>
              <a:gd name="T7" fmla="*/ 363 h 364"/>
              <a:gd name="T8" fmla="*/ 89 w 374"/>
              <a:gd name="T9" fmla="*/ 186 h 364"/>
              <a:gd name="T10" fmla="*/ 0 w 374"/>
              <a:gd name="T11" fmla="*/ 186 h 364"/>
              <a:gd name="T12" fmla="*/ 186 w 374"/>
              <a:gd name="T13" fmla="*/ 0 h 364"/>
              <a:gd name="T14" fmla="*/ 373 w 374"/>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364">
                <a:moveTo>
                  <a:pt x="373" y="186"/>
                </a:moveTo>
                <a:lnTo>
                  <a:pt x="283" y="186"/>
                </a:lnTo>
                <a:lnTo>
                  <a:pt x="283" y="363"/>
                </a:lnTo>
                <a:lnTo>
                  <a:pt x="89" y="363"/>
                </a:lnTo>
                <a:lnTo>
                  <a:pt x="89" y="186"/>
                </a:lnTo>
                <a:lnTo>
                  <a:pt x="0" y="186"/>
                </a:lnTo>
                <a:lnTo>
                  <a:pt x="186" y="0"/>
                </a:lnTo>
                <a:lnTo>
                  <a:pt x="373"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8" name="Freeform 5"/>
          <p:cNvSpPr>
            <a:spLocks noChangeArrowheads="1"/>
          </p:cNvSpPr>
          <p:nvPr userDrawn="1"/>
        </p:nvSpPr>
        <p:spPr bwMode="auto">
          <a:xfrm>
            <a:off x="7004260" y="3188049"/>
            <a:ext cx="157078" cy="173833"/>
          </a:xfrm>
          <a:custGeom>
            <a:avLst/>
            <a:gdLst>
              <a:gd name="T0" fmla="*/ 328 w 329"/>
              <a:gd name="T1" fmla="*/ 177 h 364"/>
              <a:gd name="T2" fmla="*/ 230 w 329"/>
              <a:gd name="T3" fmla="*/ 177 h 364"/>
              <a:gd name="T4" fmla="*/ 230 w 329"/>
              <a:gd name="T5" fmla="*/ 0 h 364"/>
              <a:gd name="T6" fmla="*/ 89 w 329"/>
              <a:gd name="T7" fmla="*/ 0 h 364"/>
              <a:gd name="T8" fmla="*/ 89 w 329"/>
              <a:gd name="T9" fmla="*/ 177 h 364"/>
              <a:gd name="T10" fmla="*/ 0 w 329"/>
              <a:gd name="T11" fmla="*/ 177 h 364"/>
              <a:gd name="T12" fmla="*/ 160 w 329"/>
              <a:gd name="T13" fmla="*/ 363 h 364"/>
              <a:gd name="T14" fmla="*/ 328 w 329"/>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77"/>
                </a:moveTo>
                <a:lnTo>
                  <a:pt x="230" y="177"/>
                </a:lnTo>
                <a:lnTo>
                  <a:pt x="230" y="0"/>
                </a:lnTo>
                <a:lnTo>
                  <a:pt x="89" y="0"/>
                </a:lnTo>
                <a:lnTo>
                  <a:pt x="89" y="177"/>
                </a:lnTo>
                <a:lnTo>
                  <a:pt x="0" y="177"/>
                </a:lnTo>
                <a:lnTo>
                  <a:pt x="160" y="363"/>
                </a:lnTo>
                <a:lnTo>
                  <a:pt x="328"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9" name="Freeform 6"/>
          <p:cNvSpPr>
            <a:spLocks noChangeArrowheads="1"/>
          </p:cNvSpPr>
          <p:nvPr userDrawn="1"/>
        </p:nvSpPr>
        <p:spPr bwMode="auto">
          <a:xfrm>
            <a:off x="6524647" y="3196426"/>
            <a:ext cx="169646" cy="157078"/>
          </a:xfrm>
          <a:custGeom>
            <a:avLst/>
            <a:gdLst>
              <a:gd name="T0" fmla="*/ 186 w 355"/>
              <a:gd name="T1" fmla="*/ 328 h 329"/>
              <a:gd name="T2" fmla="*/ 186 w 355"/>
              <a:gd name="T3" fmla="*/ 231 h 329"/>
              <a:gd name="T4" fmla="*/ 354 w 355"/>
              <a:gd name="T5" fmla="*/ 231 h 329"/>
              <a:gd name="T6" fmla="*/ 354 w 355"/>
              <a:gd name="T7" fmla="*/ 97 h 329"/>
              <a:gd name="T8" fmla="*/ 186 w 355"/>
              <a:gd name="T9" fmla="*/ 97 h 329"/>
              <a:gd name="T10" fmla="*/ 186 w 355"/>
              <a:gd name="T11" fmla="*/ 0 h 329"/>
              <a:gd name="T12" fmla="*/ 0 w 355"/>
              <a:gd name="T13" fmla="*/ 160 h 329"/>
              <a:gd name="T14" fmla="*/ 186 w 355"/>
              <a:gd name="T15" fmla="*/ 328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29">
                <a:moveTo>
                  <a:pt x="186" y="328"/>
                </a:moveTo>
                <a:lnTo>
                  <a:pt x="186" y="231"/>
                </a:lnTo>
                <a:lnTo>
                  <a:pt x="354" y="231"/>
                </a:lnTo>
                <a:lnTo>
                  <a:pt x="354" y="97"/>
                </a:lnTo>
                <a:lnTo>
                  <a:pt x="186" y="97"/>
                </a:lnTo>
                <a:lnTo>
                  <a:pt x="186" y="0"/>
                </a:lnTo>
                <a:lnTo>
                  <a:pt x="0" y="160"/>
                </a:lnTo>
                <a:lnTo>
                  <a:pt x="186" y="328"/>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0" name="Freeform 8"/>
          <p:cNvSpPr>
            <a:spLocks noChangeArrowheads="1"/>
          </p:cNvSpPr>
          <p:nvPr userDrawn="1"/>
        </p:nvSpPr>
        <p:spPr bwMode="auto">
          <a:xfrm>
            <a:off x="863543" y="3667660"/>
            <a:ext cx="173833" cy="154984"/>
          </a:xfrm>
          <a:custGeom>
            <a:avLst/>
            <a:gdLst>
              <a:gd name="T0" fmla="*/ 177 w 365"/>
              <a:gd name="T1" fmla="*/ 0 h 328"/>
              <a:gd name="T2" fmla="*/ 177 w 365"/>
              <a:gd name="T3" fmla="*/ 98 h 328"/>
              <a:gd name="T4" fmla="*/ 0 w 365"/>
              <a:gd name="T5" fmla="*/ 98 h 328"/>
              <a:gd name="T6" fmla="*/ 0 w 365"/>
              <a:gd name="T7" fmla="*/ 230 h 328"/>
              <a:gd name="T8" fmla="*/ 177 w 365"/>
              <a:gd name="T9" fmla="*/ 230 h 328"/>
              <a:gd name="T10" fmla="*/ 177 w 365"/>
              <a:gd name="T11" fmla="*/ 327 h 328"/>
              <a:gd name="T12" fmla="*/ 364 w 365"/>
              <a:gd name="T13" fmla="*/ 159 h 328"/>
              <a:gd name="T14" fmla="*/ 177 w 365"/>
              <a:gd name="T15" fmla="*/ 0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28">
                <a:moveTo>
                  <a:pt x="177" y="0"/>
                </a:moveTo>
                <a:lnTo>
                  <a:pt x="177" y="98"/>
                </a:lnTo>
                <a:lnTo>
                  <a:pt x="0" y="98"/>
                </a:lnTo>
                <a:lnTo>
                  <a:pt x="0" y="230"/>
                </a:lnTo>
                <a:lnTo>
                  <a:pt x="177" y="230"/>
                </a:lnTo>
                <a:lnTo>
                  <a:pt x="177" y="327"/>
                </a:lnTo>
                <a:lnTo>
                  <a:pt x="364" y="159"/>
                </a:lnTo>
                <a:lnTo>
                  <a:pt x="17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1" name="Freeform 9"/>
          <p:cNvSpPr>
            <a:spLocks noChangeArrowheads="1"/>
          </p:cNvSpPr>
          <p:nvPr userDrawn="1"/>
        </p:nvSpPr>
        <p:spPr bwMode="auto">
          <a:xfrm>
            <a:off x="400684" y="3659283"/>
            <a:ext cx="157079" cy="173834"/>
          </a:xfrm>
          <a:custGeom>
            <a:avLst/>
            <a:gdLst>
              <a:gd name="T0" fmla="*/ 328 w 329"/>
              <a:gd name="T1" fmla="*/ 186 h 364"/>
              <a:gd name="T2" fmla="*/ 240 w 329"/>
              <a:gd name="T3" fmla="*/ 186 h 364"/>
              <a:gd name="T4" fmla="*/ 240 w 329"/>
              <a:gd name="T5" fmla="*/ 363 h 364"/>
              <a:gd name="T6" fmla="*/ 98 w 329"/>
              <a:gd name="T7" fmla="*/ 363 h 364"/>
              <a:gd name="T8" fmla="*/ 98 w 329"/>
              <a:gd name="T9" fmla="*/ 186 h 364"/>
              <a:gd name="T10" fmla="*/ 0 w 329"/>
              <a:gd name="T11" fmla="*/ 186 h 364"/>
              <a:gd name="T12" fmla="*/ 169 w 329"/>
              <a:gd name="T13" fmla="*/ 0 h 364"/>
              <a:gd name="T14" fmla="*/ 328 w 329"/>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86"/>
                </a:moveTo>
                <a:lnTo>
                  <a:pt x="240" y="186"/>
                </a:lnTo>
                <a:lnTo>
                  <a:pt x="240" y="363"/>
                </a:lnTo>
                <a:lnTo>
                  <a:pt x="98" y="363"/>
                </a:lnTo>
                <a:lnTo>
                  <a:pt x="98" y="186"/>
                </a:lnTo>
                <a:lnTo>
                  <a:pt x="0" y="186"/>
                </a:lnTo>
                <a:lnTo>
                  <a:pt x="169" y="0"/>
                </a:lnTo>
                <a:lnTo>
                  <a:pt x="328"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2" name="Freeform 10"/>
          <p:cNvSpPr>
            <a:spLocks noChangeArrowheads="1"/>
          </p:cNvSpPr>
          <p:nvPr userDrawn="1"/>
        </p:nvSpPr>
        <p:spPr bwMode="auto">
          <a:xfrm>
            <a:off x="1313833" y="3638339"/>
            <a:ext cx="219910" cy="215722"/>
          </a:xfrm>
          <a:custGeom>
            <a:avLst/>
            <a:gdLst>
              <a:gd name="T0" fmla="*/ 461 w 462"/>
              <a:gd name="T1" fmla="*/ 221 h 452"/>
              <a:gd name="T2" fmla="*/ 461 w 462"/>
              <a:gd name="T3" fmla="*/ 221 h 452"/>
              <a:gd name="T4" fmla="*/ 230 w 462"/>
              <a:gd name="T5" fmla="*/ 0 h 452"/>
              <a:gd name="T6" fmla="*/ 0 w 462"/>
              <a:gd name="T7" fmla="*/ 221 h 452"/>
              <a:gd name="T8" fmla="*/ 230 w 462"/>
              <a:gd name="T9" fmla="*/ 451 h 452"/>
              <a:gd name="T10" fmla="*/ 461 w 462"/>
              <a:gd name="T11" fmla="*/ 221 h 452"/>
              <a:gd name="T12" fmla="*/ 54 w 462"/>
              <a:gd name="T13" fmla="*/ 221 h 452"/>
              <a:gd name="T14" fmla="*/ 54 w 462"/>
              <a:gd name="T15" fmla="*/ 221 h 452"/>
              <a:gd name="T16" fmla="*/ 230 w 462"/>
              <a:gd name="T17" fmla="*/ 44 h 452"/>
              <a:gd name="T18" fmla="*/ 408 w 462"/>
              <a:gd name="T19" fmla="*/ 221 h 452"/>
              <a:gd name="T20" fmla="*/ 230 w 462"/>
              <a:gd name="T21" fmla="*/ 407 h 452"/>
              <a:gd name="T22" fmla="*/ 54 w 462"/>
              <a:gd name="T23" fmla="*/ 221 h 452"/>
              <a:gd name="T24" fmla="*/ 328 w 462"/>
              <a:gd name="T25" fmla="*/ 266 h 452"/>
              <a:gd name="T26" fmla="*/ 328 w 462"/>
              <a:gd name="T27" fmla="*/ 266 h 452"/>
              <a:gd name="T28" fmla="*/ 328 w 462"/>
              <a:gd name="T29" fmla="*/ 176 h 452"/>
              <a:gd name="T30" fmla="*/ 221 w 462"/>
              <a:gd name="T31" fmla="*/ 176 h 452"/>
              <a:gd name="T32" fmla="*/ 221 w 462"/>
              <a:gd name="T33" fmla="*/ 123 h 452"/>
              <a:gd name="T34" fmla="*/ 133 w 462"/>
              <a:gd name="T35" fmla="*/ 221 h 452"/>
              <a:gd name="T36" fmla="*/ 221 w 462"/>
              <a:gd name="T37" fmla="*/ 327 h 452"/>
              <a:gd name="T38" fmla="*/ 221 w 462"/>
              <a:gd name="T39" fmla="*/ 266 h 452"/>
              <a:gd name="T40" fmla="*/ 328 w 462"/>
              <a:gd name="T41" fmla="*/ 26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461" y="221"/>
                </a:moveTo>
                <a:lnTo>
                  <a:pt x="461" y="221"/>
                </a:lnTo>
                <a:cubicBezTo>
                  <a:pt x="461" y="97"/>
                  <a:pt x="354" y="0"/>
                  <a:pt x="230" y="0"/>
                </a:cubicBezTo>
                <a:cubicBezTo>
                  <a:pt x="107" y="0"/>
                  <a:pt x="0" y="97"/>
                  <a:pt x="0" y="221"/>
                </a:cubicBezTo>
                <a:cubicBezTo>
                  <a:pt x="0" y="354"/>
                  <a:pt x="107" y="451"/>
                  <a:pt x="230" y="451"/>
                </a:cubicBezTo>
                <a:cubicBezTo>
                  <a:pt x="354" y="451"/>
                  <a:pt x="461" y="354"/>
                  <a:pt x="461" y="221"/>
                </a:cubicBezTo>
                <a:close/>
                <a:moveTo>
                  <a:pt x="54" y="221"/>
                </a:moveTo>
                <a:lnTo>
                  <a:pt x="54" y="221"/>
                </a:lnTo>
                <a:cubicBezTo>
                  <a:pt x="54" y="123"/>
                  <a:pt x="133" y="44"/>
                  <a:pt x="230" y="44"/>
                </a:cubicBezTo>
                <a:cubicBezTo>
                  <a:pt x="328" y="44"/>
                  <a:pt x="408" y="123"/>
                  <a:pt x="408" y="221"/>
                </a:cubicBezTo>
                <a:cubicBezTo>
                  <a:pt x="408" y="327"/>
                  <a:pt x="328" y="407"/>
                  <a:pt x="230" y="407"/>
                </a:cubicBezTo>
                <a:cubicBezTo>
                  <a:pt x="133" y="407"/>
                  <a:pt x="54" y="327"/>
                  <a:pt x="54" y="221"/>
                </a:cubicBezTo>
                <a:close/>
                <a:moveTo>
                  <a:pt x="328" y="266"/>
                </a:moveTo>
                <a:lnTo>
                  <a:pt x="328" y="266"/>
                </a:lnTo>
                <a:cubicBezTo>
                  <a:pt x="328" y="176"/>
                  <a:pt x="328" y="176"/>
                  <a:pt x="328" y="176"/>
                </a:cubicBezTo>
                <a:cubicBezTo>
                  <a:pt x="221" y="176"/>
                  <a:pt x="221" y="176"/>
                  <a:pt x="221" y="176"/>
                </a:cubicBezTo>
                <a:cubicBezTo>
                  <a:pt x="221" y="123"/>
                  <a:pt x="221" y="123"/>
                  <a:pt x="221" y="123"/>
                </a:cubicBezTo>
                <a:cubicBezTo>
                  <a:pt x="133" y="221"/>
                  <a:pt x="133" y="221"/>
                  <a:pt x="133" y="221"/>
                </a:cubicBezTo>
                <a:cubicBezTo>
                  <a:pt x="221" y="327"/>
                  <a:pt x="221" y="327"/>
                  <a:pt x="221" y="327"/>
                </a:cubicBezTo>
                <a:cubicBezTo>
                  <a:pt x="221" y="266"/>
                  <a:pt x="221" y="266"/>
                  <a:pt x="221" y="266"/>
                </a:cubicBezTo>
                <a:lnTo>
                  <a:pt x="328" y="26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3" name="Freeform 11"/>
          <p:cNvSpPr>
            <a:spLocks noChangeArrowheads="1"/>
          </p:cNvSpPr>
          <p:nvPr userDrawn="1"/>
        </p:nvSpPr>
        <p:spPr bwMode="auto">
          <a:xfrm>
            <a:off x="1785069" y="3638339"/>
            <a:ext cx="219909" cy="215722"/>
          </a:xfrm>
          <a:custGeom>
            <a:avLst/>
            <a:gdLst>
              <a:gd name="T0" fmla="*/ 230 w 461"/>
              <a:gd name="T1" fmla="*/ 0 h 452"/>
              <a:gd name="T2" fmla="*/ 230 w 461"/>
              <a:gd name="T3" fmla="*/ 0 h 452"/>
              <a:gd name="T4" fmla="*/ 0 w 461"/>
              <a:gd name="T5" fmla="*/ 221 h 452"/>
              <a:gd name="T6" fmla="*/ 230 w 461"/>
              <a:gd name="T7" fmla="*/ 451 h 452"/>
              <a:gd name="T8" fmla="*/ 460 w 461"/>
              <a:gd name="T9" fmla="*/ 221 h 452"/>
              <a:gd name="T10" fmla="*/ 230 w 461"/>
              <a:gd name="T11" fmla="*/ 0 h 452"/>
              <a:gd name="T12" fmla="*/ 230 w 461"/>
              <a:gd name="T13" fmla="*/ 407 h 452"/>
              <a:gd name="T14" fmla="*/ 230 w 461"/>
              <a:gd name="T15" fmla="*/ 407 h 452"/>
              <a:gd name="T16" fmla="*/ 53 w 461"/>
              <a:gd name="T17" fmla="*/ 221 h 452"/>
              <a:gd name="T18" fmla="*/ 230 w 461"/>
              <a:gd name="T19" fmla="*/ 44 h 452"/>
              <a:gd name="T20" fmla="*/ 407 w 461"/>
              <a:gd name="T21" fmla="*/ 221 h 452"/>
              <a:gd name="T22" fmla="*/ 230 w 461"/>
              <a:gd name="T23" fmla="*/ 407 h 452"/>
              <a:gd name="T24" fmla="*/ 275 w 461"/>
              <a:gd name="T25" fmla="*/ 132 h 452"/>
              <a:gd name="T26" fmla="*/ 275 w 461"/>
              <a:gd name="T27" fmla="*/ 132 h 452"/>
              <a:gd name="T28" fmla="*/ 185 w 461"/>
              <a:gd name="T29" fmla="*/ 132 h 452"/>
              <a:gd name="T30" fmla="*/ 185 w 461"/>
              <a:gd name="T31" fmla="*/ 230 h 452"/>
              <a:gd name="T32" fmla="*/ 132 w 461"/>
              <a:gd name="T33" fmla="*/ 230 h 452"/>
              <a:gd name="T34" fmla="*/ 230 w 461"/>
              <a:gd name="T35" fmla="*/ 327 h 452"/>
              <a:gd name="T36" fmla="*/ 328 w 461"/>
              <a:gd name="T37" fmla="*/ 230 h 452"/>
              <a:gd name="T38" fmla="*/ 275 w 461"/>
              <a:gd name="T39" fmla="*/ 230 h 452"/>
              <a:gd name="T40" fmla="*/ 275 w 461"/>
              <a:gd name="T41" fmla="*/ 1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0" y="0"/>
                </a:moveTo>
                <a:lnTo>
                  <a:pt x="230" y="0"/>
                </a:lnTo>
                <a:cubicBezTo>
                  <a:pt x="106" y="0"/>
                  <a:pt x="0" y="97"/>
                  <a:pt x="0" y="221"/>
                </a:cubicBezTo>
                <a:cubicBezTo>
                  <a:pt x="0" y="354"/>
                  <a:pt x="106" y="451"/>
                  <a:pt x="230" y="451"/>
                </a:cubicBezTo>
                <a:cubicBezTo>
                  <a:pt x="354" y="451"/>
                  <a:pt x="460" y="354"/>
                  <a:pt x="460" y="221"/>
                </a:cubicBezTo>
                <a:cubicBezTo>
                  <a:pt x="460" y="97"/>
                  <a:pt x="354" y="0"/>
                  <a:pt x="230" y="0"/>
                </a:cubicBezTo>
                <a:close/>
                <a:moveTo>
                  <a:pt x="230" y="407"/>
                </a:moveTo>
                <a:lnTo>
                  <a:pt x="230" y="407"/>
                </a:lnTo>
                <a:cubicBezTo>
                  <a:pt x="132" y="407"/>
                  <a:pt x="53" y="327"/>
                  <a:pt x="53" y="221"/>
                </a:cubicBezTo>
                <a:cubicBezTo>
                  <a:pt x="53" y="123"/>
                  <a:pt x="132" y="44"/>
                  <a:pt x="230" y="44"/>
                </a:cubicBezTo>
                <a:cubicBezTo>
                  <a:pt x="328" y="44"/>
                  <a:pt x="407" y="123"/>
                  <a:pt x="407" y="221"/>
                </a:cubicBezTo>
                <a:cubicBezTo>
                  <a:pt x="407" y="327"/>
                  <a:pt x="328" y="407"/>
                  <a:pt x="230" y="407"/>
                </a:cubicBezTo>
                <a:close/>
                <a:moveTo>
                  <a:pt x="275" y="132"/>
                </a:moveTo>
                <a:lnTo>
                  <a:pt x="275" y="132"/>
                </a:lnTo>
                <a:cubicBezTo>
                  <a:pt x="185" y="132"/>
                  <a:pt x="185" y="132"/>
                  <a:pt x="185" y="132"/>
                </a:cubicBezTo>
                <a:cubicBezTo>
                  <a:pt x="185" y="230"/>
                  <a:pt x="185" y="230"/>
                  <a:pt x="185" y="230"/>
                </a:cubicBezTo>
                <a:cubicBezTo>
                  <a:pt x="132" y="230"/>
                  <a:pt x="132" y="230"/>
                  <a:pt x="132" y="230"/>
                </a:cubicBezTo>
                <a:cubicBezTo>
                  <a:pt x="230" y="327"/>
                  <a:pt x="230" y="327"/>
                  <a:pt x="230" y="327"/>
                </a:cubicBezTo>
                <a:cubicBezTo>
                  <a:pt x="328" y="230"/>
                  <a:pt x="328" y="230"/>
                  <a:pt x="328" y="230"/>
                </a:cubicBezTo>
                <a:cubicBezTo>
                  <a:pt x="275" y="230"/>
                  <a:pt x="275" y="230"/>
                  <a:pt x="275" y="230"/>
                </a:cubicBezTo>
                <a:lnTo>
                  <a:pt x="275"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4" name="Freeform 12"/>
          <p:cNvSpPr>
            <a:spLocks noChangeArrowheads="1"/>
          </p:cNvSpPr>
          <p:nvPr userDrawn="1"/>
        </p:nvSpPr>
        <p:spPr bwMode="auto">
          <a:xfrm>
            <a:off x="2256304" y="3638339"/>
            <a:ext cx="219910" cy="215722"/>
          </a:xfrm>
          <a:custGeom>
            <a:avLst/>
            <a:gdLst>
              <a:gd name="T0" fmla="*/ 231 w 461"/>
              <a:gd name="T1" fmla="*/ 451 h 452"/>
              <a:gd name="T2" fmla="*/ 231 w 461"/>
              <a:gd name="T3" fmla="*/ 451 h 452"/>
              <a:gd name="T4" fmla="*/ 460 w 461"/>
              <a:gd name="T5" fmla="*/ 221 h 452"/>
              <a:gd name="T6" fmla="*/ 231 w 461"/>
              <a:gd name="T7" fmla="*/ 0 h 452"/>
              <a:gd name="T8" fmla="*/ 0 w 461"/>
              <a:gd name="T9" fmla="*/ 221 h 452"/>
              <a:gd name="T10" fmla="*/ 231 w 461"/>
              <a:gd name="T11" fmla="*/ 451 h 452"/>
              <a:gd name="T12" fmla="*/ 231 w 461"/>
              <a:gd name="T13" fmla="*/ 44 h 452"/>
              <a:gd name="T14" fmla="*/ 231 w 461"/>
              <a:gd name="T15" fmla="*/ 44 h 452"/>
              <a:gd name="T16" fmla="*/ 407 w 461"/>
              <a:gd name="T17" fmla="*/ 221 h 452"/>
              <a:gd name="T18" fmla="*/ 231 w 461"/>
              <a:gd name="T19" fmla="*/ 407 h 452"/>
              <a:gd name="T20" fmla="*/ 53 w 461"/>
              <a:gd name="T21" fmla="*/ 221 h 452"/>
              <a:gd name="T22" fmla="*/ 231 w 461"/>
              <a:gd name="T23" fmla="*/ 44 h 452"/>
              <a:gd name="T24" fmla="*/ 186 w 461"/>
              <a:gd name="T25" fmla="*/ 319 h 452"/>
              <a:gd name="T26" fmla="*/ 186 w 461"/>
              <a:gd name="T27" fmla="*/ 319 h 452"/>
              <a:gd name="T28" fmla="*/ 275 w 461"/>
              <a:gd name="T29" fmla="*/ 319 h 452"/>
              <a:gd name="T30" fmla="*/ 275 w 461"/>
              <a:gd name="T31" fmla="*/ 221 h 452"/>
              <a:gd name="T32" fmla="*/ 328 w 461"/>
              <a:gd name="T33" fmla="*/ 221 h 452"/>
              <a:gd name="T34" fmla="*/ 231 w 461"/>
              <a:gd name="T35" fmla="*/ 123 h 452"/>
              <a:gd name="T36" fmla="*/ 133 w 461"/>
              <a:gd name="T37" fmla="*/ 221 h 452"/>
              <a:gd name="T38" fmla="*/ 186 w 461"/>
              <a:gd name="T39" fmla="*/ 221 h 452"/>
              <a:gd name="T40" fmla="*/ 186 w 461"/>
              <a:gd name="T41" fmla="*/ 31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1" y="451"/>
                </a:moveTo>
                <a:lnTo>
                  <a:pt x="231" y="451"/>
                </a:lnTo>
                <a:cubicBezTo>
                  <a:pt x="354" y="451"/>
                  <a:pt x="460" y="354"/>
                  <a:pt x="460" y="221"/>
                </a:cubicBezTo>
                <a:cubicBezTo>
                  <a:pt x="460" y="97"/>
                  <a:pt x="354" y="0"/>
                  <a:pt x="231" y="0"/>
                </a:cubicBezTo>
                <a:cubicBezTo>
                  <a:pt x="106" y="0"/>
                  <a:pt x="0" y="97"/>
                  <a:pt x="0" y="221"/>
                </a:cubicBezTo>
                <a:cubicBezTo>
                  <a:pt x="0" y="354"/>
                  <a:pt x="106" y="451"/>
                  <a:pt x="231" y="451"/>
                </a:cubicBezTo>
                <a:close/>
                <a:moveTo>
                  <a:pt x="231" y="44"/>
                </a:moveTo>
                <a:lnTo>
                  <a:pt x="231" y="44"/>
                </a:lnTo>
                <a:cubicBezTo>
                  <a:pt x="328" y="44"/>
                  <a:pt x="407" y="123"/>
                  <a:pt x="407" y="221"/>
                </a:cubicBezTo>
                <a:cubicBezTo>
                  <a:pt x="407" y="327"/>
                  <a:pt x="328" y="407"/>
                  <a:pt x="231" y="407"/>
                </a:cubicBezTo>
                <a:cubicBezTo>
                  <a:pt x="133" y="407"/>
                  <a:pt x="53" y="327"/>
                  <a:pt x="53" y="221"/>
                </a:cubicBezTo>
                <a:cubicBezTo>
                  <a:pt x="53" y="123"/>
                  <a:pt x="133" y="44"/>
                  <a:pt x="231" y="44"/>
                </a:cubicBezTo>
                <a:close/>
                <a:moveTo>
                  <a:pt x="186" y="319"/>
                </a:moveTo>
                <a:lnTo>
                  <a:pt x="186" y="319"/>
                </a:lnTo>
                <a:cubicBezTo>
                  <a:pt x="275" y="319"/>
                  <a:pt x="275" y="319"/>
                  <a:pt x="275" y="319"/>
                </a:cubicBezTo>
                <a:cubicBezTo>
                  <a:pt x="275" y="221"/>
                  <a:pt x="275" y="221"/>
                  <a:pt x="275" y="221"/>
                </a:cubicBezTo>
                <a:cubicBezTo>
                  <a:pt x="328" y="221"/>
                  <a:pt x="328" y="221"/>
                  <a:pt x="328" y="221"/>
                </a:cubicBezTo>
                <a:cubicBezTo>
                  <a:pt x="231" y="123"/>
                  <a:pt x="231" y="123"/>
                  <a:pt x="231" y="123"/>
                </a:cubicBezTo>
                <a:cubicBezTo>
                  <a:pt x="133" y="221"/>
                  <a:pt x="133" y="221"/>
                  <a:pt x="133" y="221"/>
                </a:cubicBezTo>
                <a:cubicBezTo>
                  <a:pt x="186" y="221"/>
                  <a:pt x="186" y="221"/>
                  <a:pt x="186" y="221"/>
                </a:cubicBezTo>
                <a:lnTo>
                  <a:pt x="186"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5" name="Freeform 13"/>
          <p:cNvSpPr>
            <a:spLocks noChangeArrowheads="1"/>
          </p:cNvSpPr>
          <p:nvPr userDrawn="1"/>
        </p:nvSpPr>
        <p:spPr bwMode="auto">
          <a:xfrm>
            <a:off x="2727540" y="3638339"/>
            <a:ext cx="219909" cy="215722"/>
          </a:xfrm>
          <a:custGeom>
            <a:avLst/>
            <a:gdLst>
              <a:gd name="T0" fmla="*/ 0 w 462"/>
              <a:gd name="T1" fmla="*/ 221 h 452"/>
              <a:gd name="T2" fmla="*/ 0 w 462"/>
              <a:gd name="T3" fmla="*/ 221 h 452"/>
              <a:gd name="T4" fmla="*/ 231 w 462"/>
              <a:gd name="T5" fmla="*/ 451 h 452"/>
              <a:gd name="T6" fmla="*/ 461 w 462"/>
              <a:gd name="T7" fmla="*/ 221 h 452"/>
              <a:gd name="T8" fmla="*/ 231 w 462"/>
              <a:gd name="T9" fmla="*/ 0 h 452"/>
              <a:gd name="T10" fmla="*/ 0 w 462"/>
              <a:gd name="T11" fmla="*/ 221 h 452"/>
              <a:gd name="T12" fmla="*/ 408 w 462"/>
              <a:gd name="T13" fmla="*/ 221 h 452"/>
              <a:gd name="T14" fmla="*/ 408 w 462"/>
              <a:gd name="T15" fmla="*/ 221 h 452"/>
              <a:gd name="T16" fmla="*/ 231 w 462"/>
              <a:gd name="T17" fmla="*/ 407 h 452"/>
              <a:gd name="T18" fmla="*/ 53 w 462"/>
              <a:gd name="T19" fmla="*/ 221 h 452"/>
              <a:gd name="T20" fmla="*/ 231 w 462"/>
              <a:gd name="T21" fmla="*/ 44 h 452"/>
              <a:gd name="T22" fmla="*/ 408 w 462"/>
              <a:gd name="T23" fmla="*/ 221 h 452"/>
              <a:gd name="T24" fmla="*/ 133 w 462"/>
              <a:gd name="T25" fmla="*/ 176 h 452"/>
              <a:gd name="T26" fmla="*/ 133 w 462"/>
              <a:gd name="T27" fmla="*/ 176 h 452"/>
              <a:gd name="T28" fmla="*/ 133 w 462"/>
              <a:gd name="T29" fmla="*/ 266 h 452"/>
              <a:gd name="T30" fmla="*/ 240 w 462"/>
              <a:gd name="T31" fmla="*/ 266 h 452"/>
              <a:gd name="T32" fmla="*/ 240 w 462"/>
              <a:gd name="T33" fmla="*/ 327 h 452"/>
              <a:gd name="T34" fmla="*/ 328 w 462"/>
              <a:gd name="T35" fmla="*/ 221 h 452"/>
              <a:gd name="T36" fmla="*/ 240 w 462"/>
              <a:gd name="T37" fmla="*/ 123 h 452"/>
              <a:gd name="T38" fmla="*/ 240 w 462"/>
              <a:gd name="T39" fmla="*/ 176 h 452"/>
              <a:gd name="T40" fmla="*/ 133 w 462"/>
              <a:gd name="T41" fmla="*/ 17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0" y="221"/>
                </a:moveTo>
                <a:lnTo>
                  <a:pt x="0" y="221"/>
                </a:lnTo>
                <a:cubicBezTo>
                  <a:pt x="0" y="354"/>
                  <a:pt x="106" y="451"/>
                  <a:pt x="231" y="451"/>
                </a:cubicBezTo>
                <a:cubicBezTo>
                  <a:pt x="355" y="451"/>
                  <a:pt x="461" y="354"/>
                  <a:pt x="461" y="221"/>
                </a:cubicBezTo>
                <a:cubicBezTo>
                  <a:pt x="461" y="97"/>
                  <a:pt x="355" y="0"/>
                  <a:pt x="231" y="0"/>
                </a:cubicBezTo>
                <a:cubicBezTo>
                  <a:pt x="106" y="0"/>
                  <a:pt x="0" y="97"/>
                  <a:pt x="0" y="221"/>
                </a:cubicBezTo>
                <a:close/>
                <a:moveTo>
                  <a:pt x="408" y="221"/>
                </a:moveTo>
                <a:lnTo>
                  <a:pt x="408" y="221"/>
                </a:lnTo>
                <a:cubicBezTo>
                  <a:pt x="408" y="327"/>
                  <a:pt x="328" y="407"/>
                  <a:pt x="231" y="407"/>
                </a:cubicBezTo>
                <a:cubicBezTo>
                  <a:pt x="133" y="407"/>
                  <a:pt x="53" y="327"/>
                  <a:pt x="53" y="221"/>
                </a:cubicBezTo>
                <a:cubicBezTo>
                  <a:pt x="53" y="123"/>
                  <a:pt x="133" y="44"/>
                  <a:pt x="231" y="44"/>
                </a:cubicBezTo>
                <a:cubicBezTo>
                  <a:pt x="328" y="44"/>
                  <a:pt x="408" y="123"/>
                  <a:pt x="408" y="221"/>
                </a:cubicBezTo>
                <a:close/>
                <a:moveTo>
                  <a:pt x="133" y="176"/>
                </a:moveTo>
                <a:lnTo>
                  <a:pt x="133" y="176"/>
                </a:lnTo>
                <a:cubicBezTo>
                  <a:pt x="133" y="266"/>
                  <a:pt x="133" y="266"/>
                  <a:pt x="133" y="266"/>
                </a:cubicBezTo>
                <a:cubicBezTo>
                  <a:pt x="240" y="266"/>
                  <a:pt x="240" y="266"/>
                  <a:pt x="240" y="266"/>
                </a:cubicBezTo>
                <a:cubicBezTo>
                  <a:pt x="240" y="327"/>
                  <a:pt x="240" y="327"/>
                  <a:pt x="240" y="327"/>
                </a:cubicBezTo>
                <a:cubicBezTo>
                  <a:pt x="328" y="221"/>
                  <a:pt x="328" y="221"/>
                  <a:pt x="328" y="221"/>
                </a:cubicBezTo>
                <a:cubicBezTo>
                  <a:pt x="240" y="123"/>
                  <a:pt x="240" y="123"/>
                  <a:pt x="240" y="123"/>
                </a:cubicBezTo>
                <a:cubicBezTo>
                  <a:pt x="240" y="176"/>
                  <a:pt x="240" y="176"/>
                  <a:pt x="240" y="176"/>
                </a:cubicBezTo>
                <a:lnTo>
                  <a:pt x="133" y="17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6" name="Freeform 14"/>
          <p:cNvSpPr>
            <a:spLocks noChangeArrowheads="1"/>
          </p:cNvSpPr>
          <p:nvPr userDrawn="1"/>
        </p:nvSpPr>
        <p:spPr bwMode="auto">
          <a:xfrm>
            <a:off x="6499515" y="4189162"/>
            <a:ext cx="219910" cy="54454"/>
          </a:xfrm>
          <a:custGeom>
            <a:avLst/>
            <a:gdLst>
              <a:gd name="T0" fmla="*/ 53 w 461"/>
              <a:gd name="T1" fmla="*/ 0 h 116"/>
              <a:gd name="T2" fmla="*/ 53 w 461"/>
              <a:gd name="T3" fmla="*/ 0 h 116"/>
              <a:gd name="T4" fmla="*/ 0 w 461"/>
              <a:gd name="T5" fmla="*/ 53 h 116"/>
              <a:gd name="T6" fmla="*/ 53 w 461"/>
              <a:gd name="T7" fmla="*/ 115 h 116"/>
              <a:gd name="T8" fmla="*/ 115 w 461"/>
              <a:gd name="T9" fmla="*/ 53 h 116"/>
              <a:gd name="T10" fmla="*/ 53 w 461"/>
              <a:gd name="T11" fmla="*/ 0 h 116"/>
              <a:gd name="T12" fmla="*/ 230 w 461"/>
              <a:gd name="T13" fmla="*/ 0 h 116"/>
              <a:gd name="T14" fmla="*/ 230 w 461"/>
              <a:gd name="T15" fmla="*/ 0 h 116"/>
              <a:gd name="T16" fmla="*/ 177 w 461"/>
              <a:gd name="T17" fmla="*/ 53 h 116"/>
              <a:gd name="T18" fmla="*/ 230 w 461"/>
              <a:gd name="T19" fmla="*/ 115 h 116"/>
              <a:gd name="T20" fmla="*/ 284 w 461"/>
              <a:gd name="T21" fmla="*/ 53 h 116"/>
              <a:gd name="T22" fmla="*/ 230 w 461"/>
              <a:gd name="T23" fmla="*/ 0 h 116"/>
              <a:gd name="T24" fmla="*/ 407 w 461"/>
              <a:gd name="T25" fmla="*/ 0 h 116"/>
              <a:gd name="T26" fmla="*/ 407 w 461"/>
              <a:gd name="T27" fmla="*/ 0 h 116"/>
              <a:gd name="T28" fmla="*/ 345 w 461"/>
              <a:gd name="T29" fmla="*/ 53 h 116"/>
              <a:gd name="T30" fmla="*/ 407 w 461"/>
              <a:gd name="T31" fmla="*/ 115 h 116"/>
              <a:gd name="T32" fmla="*/ 460 w 461"/>
              <a:gd name="T33" fmla="*/ 53 h 116"/>
              <a:gd name="T34" fmla="*/ 407 w 461"/>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116">
                <a:moveTo>
                  <a:pt x="53" y="0"/>
                </a:moveTo>
                <a:lnTo>
                  <a:pt x="53" y="0"/>
                </a:lnTo>
                <a:cubicBezTo>
                  <a:pt x="26" y="0"/>
                  <a:pt x="0" y="26"/>
                  <a:pt x="0" y="53"/>
                </a:cubicBezTo>
                <a:cubicBezTo>
                  <a:pt x="0" y="88"/>
                  <a:pt x="26" y="115"/>
                  <a:pt x="53" y="115"/>
                </a:cubicBezTo>
                <a:cubicBezTo>
                  <a:pt x="88" y="115"/>
                  <a:pt x="115" y="88"/>
                  <a:pt x="115" y="53"/>
                </a:cubicBezTo>
                <a:cubicBezTo>
                  <a:pt x="115" y="26"/>
                  <a:pt x="88" y="0"/>
                  <a:pt x="53" y="0"/>
                </a:cubicBezTo>
                <a:close/>
                <a:moveTo>
                  <a:pt x="230" y="0"/>
                </a:moveTo>
                <a:lnTo>
                  <a:pt x="230" y="0"/>
                </a:lnTo>
                <a:cubicBezTo>
                  <a:pt x="203" y="0"/>
                  <a:pt x="177" y="26"/>
                  <a:pt x="177" y="53"/>
                </a:cubicBezTo>
                <a:cubicBezTo>
                  <a:pt x="177" y="88"/>
                  <a:pt x="203" y="115"/>
                  <a:pt x="230" y="115"/>
                </a:cubicBezTo>
                <a:cubicBezTo>
                  <a:pt x="256" y="115"/>
                  <a:pt x="284" y="88"/>
                  <a:pt x="284" y="53"/>
                </a:cubicBezTo>
                <a:cubicBezTo>
                  <a:pt x="284" y="26"/>
                  <a:pt x="256" y="0"/>
                  <a:pt x="230" y="0"/>
                </a:cubicBezTo>
                <a:close/>
                <a:moveTo>
                  <a:pt x="407" y="0"/>
                </a:moveTo>
                <a:lnTo>
                  <a:pt x="407" y="0"/>
                </a:lnTo>
                <a:cubicBezTo>
                  <a:pt x="372" y="0"/>
                  <a:pt x="345" y="26"/>
                  <a:pt x="345" y="53"/>
                </a:cubicBezTo>
                <a:cubicBezTo>
                  <a:pt x="345" y="88"/>
                  <a:pt x="372" y="115"/>
                  <a:pt x="407" y="115"/>
                </a:cubicBezTo>
                <a:cubicBezTo>
                  <a:pt x="434" y="115"/>
                  <a:pt x="460" y="88"/>
                  <a:pt x="460" y="53"/>
                </a:cubicBezTo>
                <a:cubicBezTo>
                  <a:pt x="460" y="26"/>
                  <a:pt x="434" y="0"/>
                  <a:pt x="40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7" name="Freeform 15"/>
          <p:cNvSpPr>
            <a:spLocks noChangeArrowheads="1"/>
          </p:cNvSpPr>
          <p:nvPr userDrawn="1"/>
        </p:nvSpPr>
        <p:spPr bwMode="auto">
          <a:xfrm>
            <a:off x="6524647" y="4568243"/>
            <a:ext cx="178023" cy="236665"/>
          </a:xfrm>
          <a:custGeom>
            <a:avLst/>
            <a:gdLst>
              <a:gd name="T0" fmla="*/ 266 w 373"/>
              <a:gd name="T1" fmla="*/ 310 h 497"/>
              <a:gd name="T2" fmla="*/ 266 w 373"/>
              <a:gd name="T3" fmla="*/ 310 h 497"/>
              <a:gd name="T4" fmla="*/ 345 w 373"/>
              <a:gd name="T5" fmla="*/ 257 h 497"/>
              <a:gd name="T6" fmla="*/ 301 w 373"/>
              <a:gd name="T7" fmla="*/ 133 h 497"/>
              <a:gd name="T8" fmla="*/ 275 w 373"/>
              <a:gd name="T9" fmla="*/ 115 h 497"/>
              <a:gd name="T10" fmla="*/ 328 w 373"/>
              <a:gd name="T11" fmla="*/ 17 h 497"/>
              <a:gd name="T12" fmla="*/ 301 w 373"/>
              <a:gd name="T13" fmla="*/ 0 h 497"/>
              <a:gd name="T14" fmla="*/ 195 w 373"/>
              <a:gd name="T15" fmla="*/ 177 h 497"/>
              <a:gd name="T16" fmla="*/ 150 w 373"/>
              <a:gd name="T17" fmla="*/ 133 h 497"/>
              <a:gd name="T18" fmla="*/ 88 w 373"/>
              <a:gd name="T19" fmla="*/ 98 h 497"/>
              <a:gd name="T20" fmla="*/ 0 w 373"/>
              <a:gd name="T21" fmla="*/ 257 h 497"/>
              <a:gd name="T22" fmla="*/ 53 w 373"/>
              <a:gd name="T23" fmla="*/ 292 h 497"/>
              <a:gd name="T24" fmla="*/ 124 w 373"/>
              <a:gd name="T25" fmla="*/ 310 h 497"/>
              <a:gd name="T26" fmla="*/ 18 w 373"/>
              <a:gd name="T27" fmla="*/ 487 h 497"/>
              <a:gd name="T28" fmla="*/ 53 w 373"/>
              <a:gd name="T29" fmla="*/ 496 h 497"/>
              <a:gd name="T30" fmla="*/ 106 w 373"/>
              <a:gd name="T31" fmla="*/ 408 h 497"/>
              <a:gd name="T32" fmla="*/ 132 w 373"/>
              <a:gd name="T33" fmla="*/ 426 h 497"/>
              <a:gd name="T34" fmla="*/ 266 w 373"/>
              <a:gd name="T35" fmla="*/ 399 h 497"/>
              <a:gd name="T36" fmla="*/ 266 w 373"/>
              <a:gd name="T37" fmla="*/ 310 h 497"/>
              <a:gd name="T38" fmla="*/ 292 w 373"/>
              <a:gd name="T39" fmla="*/ 160 h 497"/>
              <a:gd name="T40" fmla="*/ 292 w 373"/>
              <a:gd name="T41" fmla="*/ 160 h 497"/>
              <a:gd name="T42" fmla="*/ 319 w 373"/>
              <a:gd name="T43" fmla="*/ 239 h 497"/>
              <a:gd name="T44" fmla="*/ 231 w 373"/>
              <a:gd name="T45" fmla="*/ 266 h 497"/>
              <a:gd name="T46" fmla="*/ 195 w 373"/>
              <a:gd name="T47" fmla="*/ 248 h 497"/>
              <a:gd name="T48" fmla="*/ 195 w 373"/>
              <a:gd name="T49" fmla="*/ 248 h 497"/>
              <a:gd name="T50" fmla="*/ 257 w 373"/>
              <a:gd name="T51" fmla="*/ 142 h 497"/>
              <a:gd name="T52" fmla="*/ 292 w 373"/>
              <a:gd name="T53" fmla="*/ 160 h 497"/>
              <a:gd name="T54" fmla="*/ 71 w 373"/>
              <a:gd name="T55" fmla="*/ 266 h 497"/>
              <a:gd name="T56" fmla="*/ 71 w 373"/>
              <a:gd name="T57" fmla="*/ 266 h 497"/>
              <a:gd name="T58" fmla="*/ 44 w 373"/>
              <a:gd name="T59" fmla="*/ 248 h 497"/>
              <a:gd name="T60" fmla="*/ 106 w 373"/>
              <a:gd name="T61" fmla="*/ 142 h 497"/>
              <a:gd name="T62" fmla="*/ 132 w 373"/>
              <a:gd name="T63" fmla="*/ 160 h 497"/>
              <a:gd name="T64" fmla="*/ 159 w 373"/>
              <a:gd name="T65" fmla="*/ 248 h 497"/>
              <a:gd name="T66" fmla="*/ 71 w 373"/>
              <a:gd name="T67" fmla="*/ 266 h 497"/>
              <a:gd name="T68" fmla="*/ 150 w 373"/>
              <a:gd name="T69" fmla="*/ 399 h 497"/>
              <a:gd name="T70" fmla="*/ 150 w 373"/>
              <a:gd name="T71" fmla="*/ 399 h 497"/>
              <a:gd name="T72" fmla="*/ 115 w 373"/>
              <a:gd name="T73" fmla="*/ 381 h 497"/>
              <a:gd name="T74" fmla="*/ 177 w 373"/>
              <a:gd name="T75" fmla="*/ 274 h 497"/>
              <a:gd name="T76" fmla="*/ 177 w 373"/>
              <a:gd name="T77" fmla="*/ 274 h 497"/>
              <a:gd name="T78" fmla="*/ 213 w 373"/>
              <a:gd name="T79" fmla="*/ 292 h 497"/>
              <a:gd name="T80" fmla="*/ 239 w 373"/>
              <a:gd name="T81" fmla="*/ 381 h 497"/>
              <a:gd name="T82" fmla="*/ 150 w 373"/>
              <a:gd name="T83" fmla="*/ 39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3" h="497">
                <a:moveTo>
                  <a:pt x="266" y="310"/>
                </a:moveTo>
                <a:lnTo>
                  <a:pt x="266" y="310"/>
                </a:lnTo>
                <a:cubicBezTo>
                  <a:pt x="301" y="301"/>
                  <a:pt x="328" y="292"/>
                  <a:pt x="345" y="257"/>
                </a:cubicBezTo>
                <a:cubicBezTo>
                  <a:pt x="372" y="213"/>
                  <a:pt x="354" y="160"/>
                  <a:pt x="301" y="133"/>
                </a:cubicBezTo>
                <a:cubicBezTo>
                  <a:pt x="275" y="115"/>
                  <a:pt x="275" y="115"/>
                  <a:pt x="275" y="115"/>
                </a:cubicBezTo>
                <a:cubicBezTo>
                  <a:pt x="328" y="17"/>
                  <a:pt x="328" y="17"/>
                  <a:pt x="328" y="17"/>
                </a:cubicBezTo>
                <a:cubicBezTo>
                  <a:pt x="301" y="0"/>
                  <a:pt x="301" y="0"/>
                  <a:pt x="301" y="0"/>
                </a:cubicBezTo>
                <a:cubicBezTo>
                  <a:pt x="195" y="177"/>
                  <a:pt x="195" y="177"/>
                  <a:pt x="195" y="177"/>
                </a:cubicBezTo>
                <a:cubicBezTo>
                  <a:pt x="186" y="160"/>
                  <a:pt x="168" y="142"/>
                  <a:pt x="150" y="133"/>
                </a:cubicBezTo>
                <a:cubicBezTo>
                  <a:pt x="88" y="98"/>
                  <a:pt x="88" y="98"/>
                  <a:pt x="88" y="98"/>
                </a:cubicBezTo>
                <a:cubicBezTo>
                  <a:pt x="0" y="257"/>
                  <a:pt x="0" y="257"/>
                  <a:pt x="0" y="257"/>
                </a:cubicBezTo>
                <a:cubicBezTo>
                  <a:pt x="53" y="292"/>
                  <a:pt x="53" y="292"/>
                  <a:pt x="53" y="292"/>
                </a:cubicBezTo>
                <a:cubicBezTo>
                  <a:pt x="79" y="301"/>
                  <a:pt x="106" y="310"/>
                  <a:pt x="124" y="310"/>
                </a:cubicBezTo>
                <a:cubicBezTo>
                  <a:pt x="18" y="487"/>
                  <a:pt x="18" y="487"/>
                  <a:pt x="18" y="487"/>
                </a:cubicBezTo>
                <a:cubicBezTo>
                  <a:pt x="53" y="496"/>
                  <a:pt x="53" y="496"/>
                  <a:pt x="53" y="496"/>
                </a:cubicBezTo>
                <a:cubicBezTo>
                  <a:pt x="106" y="408"/>
                  <a:pt x="106" y="408"/>
                  <a:pt x="106" y="408"/>
                </a:cubicBezTo>
                <a:cubicBezTo>
                  <a:pt x="132" y="426"/>
                  <a:pt x="132" y="426"/>
                  <a:pt x="132" y="426"/>
                </a:cubicBezTo>
                <a:cubicBezTo>
                  <a:pt x="186" y="452"/>
                  <a:pt x="239" y="443"/>
                  <a:pt x="266" y="399"/>
                </a:cubicBezTo>
                <a:cubicBezTo>
                  <a:pt x="284" y="364"/>
                  <a:pt x="284" y="336"/>
                  <a:pt x="266" y="310"/>
                </a:cubicBezTo>
                <a:close/>
                <a:moveTo>
                  <a:pt x="292" y="160"/>
                </a:moveTo>
                <a:lnTo>
                  <a:pt x="292" y="160"/>
                </a:lnTo>
                <a:cubicBezTo>
                  <a:pt x="328" y="177"/>
                  <a:pt x="337" y="213"/>
                  <a:pt x="319" y="239"/>
                </a:cubicBezTo>
                <a:cubicBezTo>
                  <a:pt x="292" y="274"/>
                  <a:pt x="257" y="283"/>
                  <a:pt x="231" y="266"/>
                </a:cubicBezTo>
                <a:cubicBezTo>
                  <a:pt x="195" y="248"/>
                  <a:pt x="195" y="248"/>
                  <a:pt x="195" y="248"/>
                </a:cubicBezTo>
                <a:lnTo>
                  <a:pt x="195" y="248"/>
                </a:lnTo>
                <a:cubicBezTo>
                  <a:pt x="257" y="142"/>
                  <a:pt x="257" y="142"/>
                  <a:pt x="257" y="142"/>
                </a:cubicBezTo>
                <a:lnTo>
                  <a:pt x="292" y="160"/>
                </a:lnTo>
                <a:close/>
                <a:moveTo>
                  <a:pt x="71" y="266"/>
                </a:moveTo>
                <a:lnTo>
                  <a:pt x="71" y="266"/>
                </a:lnTo>
                <a:cubicBezTo>
                  <a:pt x="44" y="248"/>
                  <a:pt x="44" y="248"/>
                  <a:pt x="44" y="248"/>
                </a:cubicBezTo>
                <a:cubicBezTo>
                  <a:pt x="106" y="142"/>
                  <a:pt x="106" y="142"/>
                  <a:pt x="106" y="142"/>
                </a:cubicBezTo>
                <a:cubicBezTo>
                  <a:pt x="132" y="160"/>
                  <a:pt x="132" y="160"/>
                  <a:pt x="132" y="160"/>
                </a:cubicBezTo>
                <a:cubicBezTo>
                  <a:pt x="168" y="177"/>
                  <a:pt x="177" y="213"/>
                  <a:pt x="159" y="248"/>
                </a:cubicBezTo>
                <a:cubicBezTo>
                  <a:pt x="142" y="274"/>
                  <a:pt x="106" y="283"/>
                  <a:pt x="71" y="266"/>
                </a:cubicBezTo>
                <a:close/>
                <a:moveTo>
                  <a:pt x="150" y="399"/>
                </a:moveTo>
                <a:lnTo>
                  <a:pt x="150" y="399"/>
                </a:lnTo>
                <a:cubicBezTo>
                  <a:pt x="115" y="381"/>
                  <a:pt x="115" y="381"/>
                  <a:pt x="115" y="381"/>
                </a:cubicBezTo>
                <a:cubicBezTo>
                  <a:pt x="177" y="274"/>
                  <a:pt x="177" y="274"/>
                  <a:pt x="177" y="274"/>
                </a:cubicBezTo>
                <a:lnTo>
                  <a:pt x="177" y="274"/>
                </a:lnTo>
                <a:cubicBezTo>
                  <a:pt x="213" y="292"/>
                  <a:pt x="213" y="292"/>
                  <a:pt x="213" y="292"/>
                </a:cubicBezTo>
                <a:cubicBezTo>
                  <a:pt x="248" y="310"/>
                  <a:pt x="257" y="345"/>
                  <a:pt x="239" y="381"/>
                </a:cubicBezTo>
                <a:cubicBezTo>
                  <a:pt x="222" y="408"/>
                  <a:pt x="186" y="417"/>
                  <a:pt x="150"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8" name="Freeform 16"/>
          <p:cNvSpPr>
            <a:spLocks noChangeArrowheads="1"/>
          </p:cNvSpPr>
          <p:nvPr userDrawn="1"/>
        </p:nvSpPr>
        <p:spPr bwMode="auto">
          <a:xfrm>
            <a:off x="455138" y="4660396"/>
            <a:ext cx="50265" cy="54454"/>
          </a:xfrm>
          <a:custGeom>
            <a:avLst/>
            <a:gdLst>
              <a:gd name="T0" fmla="*/ 54 w 108"/>
              <a:gd name="T1" fmla="*/ 0 h 116"/>
              <a:gd name="T2" fmla="*/ 54 w 108"/>
              <a:gd name="T3" fmla="*/ 0 h 116"/>
              <a:gd name="T4" fmla="*/ 0 w 108"/>
              <a:gd name="T5" fmla="*/ 53 h 116"/>
              <a:gd name="T6" fmla="*/ 54 w 108"/>
              <a:gd name="T7" fmla="*/ 115 h 116"/>
              <a:gd name="T8" fmla="*/ 107 w 108"/>
              <a:gd name="T9" fmla="*/ 53 h 116"/>
              <a:gd name="T10" fmla="*/ 54 w 108"/>
              <a:gd name="T11" fmla="*/ 0 h 116"/>
            </a:gdLst>
            <a:ahLst/>
            <a:cxnLst>
              <a:cxn ang="0">
                <a:pos x="T0" y="T1"/>
              </a:cxn>
              <a:cxn ang="0">
                <a:pos x="T2" y="T3"/>
              </a:cxn>
              <a:cxn ang="0">
                <a:pos x="T4" y="T5"/>
              </a:cxn>
              <a:cxn ang="0">
                <a:pos x="T6" y="T7"/>
              </a:cxn>
              <a:cxn ang="0">
                <a:pos x="T8" y="T9"/>
              </a:cxn>
              <a:cxn ang="0">
                <a:pos x="T10" y="T11"/>
              </a:cxn>
            </a:cxnLst>
            <a:rect l="0" t="0" r="r" b="b"/>
            <a:pathLst>
              <a:path w="108" h="116">
                <a:moveTo>
                  <a:pt x="54" y="0"/>
                </a:moveTo>
                <a:lnTo>
                  <a:pt x="54" y="0"/>
                </a:lnTo>
                <a:cubicBezTo>
                  <a:pt x="18" y="0"/>
                  <a:pt x="0" y="26"/>
                  <a:pt x="0" y="53"/>
                </a:cubicBezTo>
                <a:cubicBezTo>
                  <a:pt x="0" y="88"/>
                  <a:pt x="18" y="115"/>
                  <a:pt x="54" y="115"/>
                </a:cubicBezTo>
                <a:cubicBezTo>
                  <a:pt x="80" y="115"/>
                  <a:pt x="107" y="88"/>
                  <a:pt x="107" y="53"/>
                </a:cubicBezTo>
                <a:cubicBezTo>
                  <a:pt x="107" y="26"/>
                  <a:pt x="80" y="0"/>
                  <a:pt x="5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9" name="Freeform 17"/>
          <p:cNvSpPr>
            <a:spLocks noChangeArrowheads="1"/>
          </p:cNvSpPr>
          <p:nvPr userDrawn="1"/>
        </p:nvSpPr>
        <p:spPr bwMode="auto">
          <a:xfrm>
            <a:off x="7012638" y="4189162"/>
            <a:ext cx="134040" cy="54454"/>
          </a:xfrm>
          <a:custGeom>
            <a:avLst/>
            <a:gdLst>
              <a:gd name="T0" fmla="*/ 53 w 284"/>
              <a:gd name="T1" fmla="*/ 0 h 116"/>
              <a:gd name="T2" fmla="*/ 53 w 284"/>
              <a:gd name="T3" fmla="*/ 0 h 116"/>
              <a:gd name="T4" fmla="*/ 0 w 284"/>
              <a:gd name="T5" fmla="*/ 53 h 116"/>
              <a:gd name="T6" fmla="*/ 53 w 284"/>
              <a:gd name="T7" fmla="*/ 115 h 116"/>
              <a:gd name="T8" fmla="*/ 106 w 284"/>
              <a:gd name="T9" fmla="*/ 53 h 116"/>
              <a:gd name="T10" fmla="*/ 53 w 284"/>
              <a:gd name="T11" fmla="*/ 0 h 116"/>
              <a:gd name="T12" fmla="*/ 230 w 284"/>
              <a:gd name="T13" fmla="*/ 0 h 116"/>
              <a:gd name="T14" fmla="*/ 230 w 284"/>
              <a:gd name="T15" fmla="*/ 0 h 116"/>
              <a:gd name="T16" fmla="*/ 177 w 284"/>
              <a:gd name="T17" fmla="*/ 53 h 116"/>
              <a:gd name="T18" fmla="*/ 230 w 284"/>
              <a:gd name="T19" fmla="*/ 115 h 116"/>
              <a:gd name="T20" fmla="*/ 283 w 284"/>
              <a:gd name="T21" fmla="*/ 53 h 116"/>
              <a:gd name="T22" fmla="*/ 230 w 284"/>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6">
                <a:moveTo>
                  <a:pt x="53" y="0"/>
                </a:moveTo>
                <a:lnTo>
                  <a:pt x="53" y="0"/>
                </a:lnTo>
                <a:cubicBezTo>
                  <a:pt x="26" y="0"/>
                  <a:pt x="0" y="26"/>
                  <a:pt x="0" y="53"/>
                </a:cubicBezTo>
                <a:cubicBezTo>
                  <a:pt x="0" y="88"/>
                  <a:pt x="26" y="115"/>
                  <a:pt x="53" y="115"/>
                </a:cubicBezTo>
                <a:cubicBezTo>
                  <a:pt x="88" y="115"/>
                  <a:pt x="106" y="88"/>
                  <a:pt x="106" y="53"/>
                </a:cubicBezTo>
                <a:cubicBezTo>
                  <a:pt x="106" y="26"/>
                  <a:pt x="88" y="0"/>
                  <a:pt x="53" y="0"/>
                </a:cubicBezTo>
                <a:close/>
                <a:moveTo>
                  <a:pt x="230" y="0"/>
                </a:moveTo>
                <a:lnTo>
                  <a:pt x="230" y="0"/>
                </a:lnTo>
                <a:cubicBezTo>
                  <a:pt x="195" y="0"/>
                  <a:pt x="177" y="26"/>
                  <a:pt x="177" y="53"/>
                </a:cubicBezTo>
                <a:cubicBezTo>
                  <a:pt x="177" y="88"/>
                  <a:pt x="195" y="115"/>
                  <a:pt x="230" y="115"/>
                </a:cubicBezTo>
                <a:cubicBezTo>
                  <a:pt x="257" y="115"/>
                  <a:pt x="283" y="88"/>
                  <a:pt x="283" y="53"/>
                </a:cubicBezTo>
                <a:cubicBezTo>
                  <a:pt x="283" y="26"/>
                  <a:pt x="257" y="0"/>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0" name="Freeform 18"/>
          <p:cNvSpPr>
            <a:spLocks noChangeArrowheads="1"/>
          </p:cNvSpPr>
          <p:nvPr userDrawn="1"/>
        </p:nvSpPr>
        <p:spPr bwMode="auto">
          <a:xfrm>
            <a:off x="4677405" y="3688604"/>
            <a:ext cx="92153" cy="108908"/>
          </a:xfrm>
          <a:custGeom>
            <a:avLst/>
            <a:gdLst>
              <a:gd name="T0" fmla="*/ 0 w 196"/>
              <a:gd name="T1" fmla="*/ 0 h 231"/>
              <a:gd name="T2" fmla="*/ 0 w 196"/>
              <a:gd name="T3" fmla="*/ 230 h 231"/>
              <a:gd name="T4" fmla="*/ 195 w 196"/>
              <a:gd name="T5" fmla="*/ 115 h 231"/>
              <a:gd name="T6" fmla="*/ 0 w 196"/>
              <a:gd name="T7" fmla="*/ 0 h 231"/>
            </a:gdLst>
            <a:ahLst/>
            <a:cxnLst>
              <a:cxn ang="0">
                <a:pos x="T0" y="T1"/>
              </a:cxn>
              <a:cxn ang="0">
                <a:pos x="T2" y="T3"/>
              </a:cxn>
              <a:cxn ang="0">
                <a:pos x="T4" y="T5"/>
              </a:cxn>
              <a:cxn ang="0">
                <a:pos x="T6" y="T7"/>
              </a:cxn>
            </a:cxnLst>
            <a:rect l="0" t="0" r="r" b="b"/>
            <a:pathLst>
              <a:path w="196" h="231">
                <a:moveTo>
                  <a:pt x="0" y="0"/>
                </a:moveTo>
                <a:lnTo>
                  <a:pt x="0" y="230"/>
                </a:lnTo>
                <a:lnTo>
                  <a:pt x="195" y="115"/>
                </a:lnTo>
                <a:lnTo>
                  <a:pt x="0"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1" name="Freeform 19"/>
          <p:cNvSpPr>
            <a:spLocks noChangeArrowheads="1"/>
          </p:cNvSpPr>
          <p:nvPr userDrawn="1"/>
        </p:nvSpPr>
        <p:spPr bwMode="auto">
          <a:xfrm>
            <a:off x="4197794" y="3696982"/>
            <a:ext cx="108908" cy="96341"/>
          </a:xfrm>
          <a:custGeom>
            <a:avLst/>
            <a:gdLst>
              <a:gd name="T0" fmla="*/ 0 w 231"/>
              <a:gd name="T1" fmla="*/ 204 h 205"/>
              <a:gd name="T2" fmla="*/ 230 w 231"/>
              <a:gd name="T3" fmla="*/ 204 h 205"/>
              <a:gd name="T4" fmla="*/ 115 w 231"/>
              <a:gd name="T5" fmla="*/ 0 h 205"/>
              <a:gd name="T6" fmla="*/ 0 w 231"/>
              <a:gd name="T7" fmla="*/ 204 h 205"/>
            </a:gdLst>
            <a:ahLst/>
            <a:cxnLst>
              <a:cxn ang="0">
                <a:pos x="T0" y="T1"/>
              </a:cxn>
              <a:cxn ang="0">
                <a:pos x="T2" y="T3"/>
              </a:cxn>
              <a:cxn ang="0">
                <a:pos x="T4" y="T5"/>
              </a:cxn>
              <a:cxn ang="0">
                <a:pos x="T6" y="T7"/>
              </a:cxn>
            </a:cxnLst>
            <a:rect l="0" t="0" r="r" b="b"/>
            <a:pathLst>
              <a:path w="231" h="205">
                <a:moveTo>
                  <a:pt x="0" y="204"/>
                </a:moveTo>
                <a:lnTo>
                  <a:pt x="230" y="204"/>
                </a:lnTo>
                <a:lnTo>
                  <a:pt x="115" y="0"/>
                </a:lnTo>
                <a:lnTo>
                  <a:pt x="0"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2" name="Freeform 20"/>
          <p:cNvSpPr>
            <a:spLocks noChangeArrowheads="1"/>
          </p:cNvSpPr>
          <p:nvPr userDrawn="1"/>
        </p:nvSpPr>
        <p:spPr bwMode="auto">
          <a:xfrm>
            <a:off x="3726558" y="3696982"/>
            <a:ext cx="111003" cy="96341"/>
          </a:xfrm>
          <a:custGeom>
            <a:avLst/>
            <a:gdLst>
              <a:gd name="T0" fmla="*/ 231 w 232"/>
              <a:gd name="T1" fmla="*/ 0 h 205"/>
              <a:gd name="T2" fmla="*/ 0 w 232"/>
              <a:gd name="T3" fmla="*/ 0 h 205"/>
              <a:gd name="T4" fmla="*/ 115 w 232"/>
              <a:gd name="T5" fmla="*/ 204 h 205"/>
              <a:gd name="T6" fmla="*/ 231 w 232"/>
              <a:gd name="T7" fmla="*/ 0 h 205"/>
            </a:gdLst>
            <a:ahLst/>
            <a:cxnLst>
              <a:cxn ang="0">
                <a:pos x="T0" y="T1"/>
              </a:cxn>
              <a:cxn ang="0">
                <a:pos x="T2" y="T3"/>
              </a:cxn>
              <a:cxn ang="0">
                <a:pos x="T4" y="T5"/>
              </a:cxn>
              <a:cxn ang="0">
                <a:pos x="T6" y="T7"/>
              </a:cxn>
            </a:cxnLst>
            <a:rect l="0" t="0" r="r" b="b"/>
            <a:pathLst>
              <a:path w="232" h="205">
                <a:moveTo>
                  <a:pt x="231" y="0"/>
                </a:moveTo>
                <a:lnTo>
                  <a:pt x="0" y="0"/>
                </a:lnTo>
                <a:lnTo>
                  <a:pt x="115" y="204"/>
                </a:lnTo>
                <a:lnTo>
                  <a:pt x="231"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3" name="Freeform 21"/>
          <p:cNvSpPr>
            <a:spLocks noChangeArrowheads="1"/>
          </p:cNvSpPr>
          <p:nvPr userDrawn="1"/>
        </p:nvSpPr>
        <p:spPr bwMode="auto">
          <a:xfrm>
            <a:off x="3263701" y="3688604"/>
            <a:ext cx="92153" cy="108908"/>
          </a:xfrm>
          <a:custGeom>
            <a:avLst/>
            <a:gdLst>
              <a:gd name="T0" fmla="*/ 194 w 195"/>
              <a:gd name="T1" fmla="*/ 0 h 231"/>
              <a:gd name="T2" fmla="*/ 194 w 195"/>
              <a:gd name="T3" fmla="*/ 230 h 231"/>
              <a:gd name="T4" fmla="*/ 0 w 195"/>
              <a:gd name="T5" fmla="*/ 115 h 231"/>
              <a:gd name="T6" fmla="*/ 194 w 195"/>
              <a:gd name="T7" fmla="*/ 0 h 231"/>
            </a:gdLst>
            <a:ahLst/>
            <a:cxnLst>
              <a:cxn ang="0">
                <a:pos x="T0" y="T1"/>
              </a:cxn>
              <a:cxn ang="0">
                <a:pos x="T2" y="T3"/>
              </a:cxn>
              <a:cxn ang="0">
                <a:pos x="T4" y="T5"/>
              </a:cxn>
              <a:cxn ang="0">
                <a:pos x="T6" y="T7"/>
              </a:cxn>
            </a:cxnLst>
            <a:rect l="0" t="0" r="r" b="b"/>
            <a:pathLst>
              <a:path w="195" h="231">
                <a:moveTo>
                  <a:pt x="194" y="0"/>
                </a:moveTo>
                <a:lnTo>
                  <a:pt x="194" y="230"/>
                </a:lnTo>
                <a:lnTo>
                  <a:pt x="0" y="115"/>
                </a:lnTo>
                <a:lnTo>
                  <a:pt x="194"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4" name="Freeform 22"/>
          <p:cNvSpPr>
            <a:spLocks noChangeArrowheads="1"/>
          </p:cNvSpPr>
          <p:nvPr userDrawn="1"/>
        </p:nvSpPr>
        <p:spPr bwMode="auto">
          <a:xfrm>
            <a:off x="6065979" y="3705360"/>
            <a:ext cx="142418" cy="81682"/>
          </a:xfrm>
          <a:custGeom>
            <a:avLst/>
            <a:gdLst>
              <a:gd name="T0" fmla="*/ 284 w 302"/>
              <a:gd name="T1" fmla="*/ 116 h 170"/>
              <a:gd name="T2" fmla="*/ 284 w 302"/>
              <a:gd name="T3" fmla="*/ 116 h 170"/>
              <a:gd name="T4" fmla="*/ 168 w 302"/>
              <a:gd name="T5" fmla="*/ 10 h 170"/>
              <a:gd name="T6" fmla="*/ 150 w 302"/>
              <a:gd name="T7" fmla="*/ 0 h 170"/>
              <a:gd name="T8" fmla="*/ 133 w 302"/>
              <a:gd name="T9" fmla="*/ 10 h 170"/>
              <a:gd name="T10" fmla="*/ 18 w 302"/>
              <a:gd name="T11" fmla="*/ 116 h 170"/>
              <a:gd name="T12" fmla="*/ 18 w 302"/>
              <a:gd name="T13" fmla="*/ 160 h 170"/>
              <a:gd name="T14" fmla="*/ 53 w 302"/>
              <a:gd name="T15" fmla="*/ 160 h 170"/>
              <a:gd name="T16" fmla="*/ 150 w 302"/>
              <a:gd name="T17" fmla="*/ 63 h 170"/>
              <a:gd name="T18" fmla="*/ 248 w 302"/>
              <a:gd name="T19" fmla="*/ 160 h 170"/>
              <a:gd name="T20" fmla="*/ 284 w 302"/>
              <a:gd name="T21" fmla="*/ 160 h 170"/>
              <a:gd name="T22" fmla="*/ 284 w 302"/>
              <a:gd name="T2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170">
                <a:moveTo>
                  <a:pt x="284" y="116"/>
                </a:moveTo>
                <a:lnTo>
                  <a:pt x="284" y="116"/>
                </a:lnTo>
                <a:cubicBezTo>
                  <a:pt x="275" y="107"/>
                  <a:pt x="168" y="10"/>
                  <a:pt x="168" y="10"/>
                </a:cubicBezTo>
                <a:cubicBezTo>
                  <a:pt x="168" y="0"/>
                  <a:pt x="159" y="0"/>
                  <a:pt x="150" y="0"/>
                </a:cubicBezTo>
                <a:cubicBezTo>
                  <a:pt x="142" y="0"/>
                  <a:pt x="133" y="0"/>
                  <a:pt x="133" y="10"/>
                </a:cubicBezTo>
                <a:cubicBezTo>
                  <a:pt x="133" y="10"/>
                  <a:pt x="27" y="107"/>
                  <a:pt x="18" y="116"/>
                </a:cubicBezTo>
                <a:cubicBezTo>
                  <a:pt x="9" y="133"/>
                  <a:pt x="0" y="151"/>
                  <a:pt x="18" y="160"/>
                </a:cubicBezTo>
                <a:cubicBezTo>
                  <a:pt x="27" y="169"/>
                  <a:pt x="44" y="169"/>
                  <a:pt x="53" y="160"/>
                </a:cubicBezTo>
                <a:cubicBezTo>
                  <a:pt x="150" y="63"/>
                  <a:pt x="150" y="63"/>
                  <a:pt x="150" y="63"/>
                </a:cubicBezTo>
                <a:cubicBezTo>
                  <a:pt x="248" y="160"/>
                  <a:pt x="248" y="160"/>
                  <a:pt x="248" y="160"/>
                </a:cubicBezTo>
                <a:cubicBezTo>
                  <a:pt x="257" y="169"/>
                  <a:pt x="275" y="169"/>
                  <a:pt x="284" y="160"/>
                </a:cubicBezTo>
                <a:cubicBezTo>
                  <a:pt x="301" y="151"/>
                  <a:pt x="301" y="133"/>
                  <a:pt x="284"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5" name="Freeform 23"/>
          <p:cNvSpPr>
            <a:spLocks noChangeArrowheads="1"/>
          </p:cNvSpPr>
          <p:nvPr userDrawn="1"/>
        </p:nvSpPr>
        <p:spPr bwMode="auto">
          <a:xfrm>
            <a:off x="5594743" y="3701171"/>
            <a:ext cx="144513" cy="85870"/>
          </a:xfrm>
          <a:custGeom>
            <a:avLst/>
            <a:gdLst>
              <a:gd name="T0" fmla="*/ 284 w 303"/>
              <a:gd name="T1" fmla="*/ 54 h 179"/>
              <a:gd name="T2" fmla="*/ 284 w 303"/>
              <a:gd name="T3" fmla="*/ 54 h 179"/>
              <a:gd name="T4" fmla="*/ 169 w 303"/>
              <a:gd name="T5" fmla="*/ 169 h 179"/>
              <a:gd name="T6" fmla="*/ 151 w 303"/>
              <a:gd name="T7" fmla="*/ 178 h 179"/>
              <a:gd name="T8" fmla="*/ 134 w 303"/>
              <a:gd name="T9" fmla="*/ 169 h 179"/>
              <a:gd name="T10" fmla="*/ 19 w 303"/>
              <a:gd name="T11" fmla="*/ 54 h 179"/>
              <a:gd name="T12" fmla="*/ 19 w 303"/>
              <a:gd name="T13" fmla="*/ 19 h 179"/>
              <a:gd name="T14" fmla="*/ 54 w 303"/>
              <a:gd name="T15" fmla="*/ 19 h 179"/>
              <a:gd name="T16" fmla="*/ 151 w 303"/>
              <a:gd name="T17" fmla="*/ 107 h 179"/>
              <a:gd name="T18" fmla="*/ 248 w 303"/>
              <a:gd name="T19" fmla="*/ 19 h 179"/>
              <a:gd name="T20" fmla="*/ 284 w 303"/>
              <a:gd name="T21" fmla="*/ 19 h 179"/>
              <a:gd name="T22" fmla="*/ 284 w 303"/>
              <a:gd name="T23" fmla="*/ 5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6" name="Freeform 24"/>
          <p:cNvSpPr>
            <a:spLocks noChangeArrowheads="1"/>
          </p:cNvSpPr>
          <p:nvPr userDrawn="1"/>
        </p:nvSpPr>
        <p:spPr bwMode="auto">
          <a:xfrm>
            <a:off x="6566535" y="3676038"/>
            <a:ext cx="85870" cy="140324"/>
          </a:xfrm>
          <a:custGeom>
            <a:avLst/>
            <a:gdLst>
              <a:gd name="T0" fmla="*/ 54 w 179"/>
              <a:gd name="T1" fmla="*/ 9 h 294"/>
              <a:gd name="T2" fmla="*/ 54 w 179"/>
              <a:gd name="T3" fmla="*/ 9 h 294"/>
              <a:gd name="T4" fmla="*/ 169 w 179"/>
              <a:gd name="T5" fmla="*/ 125 h 294"/>
              <a:gd name="T6" fmla="*/ 178 w 179"/>
              <a:gd name="T7" fmla="*/ 142 h 294"/>
              <a:gd name="T8" fmla="*/ 169 w 179"/>
              <a:gd name="T9" fmla="*/ 169 h 294"/>
              <a:gd name="T10" fmla="*/ 54 w 179"/>
              <a:gd name="T11" fmla="*/ 284 h 294"/>
              <a:gd name="T12" fmla="*/ 9 w 179"/>
              <a:gd name="T13" fmla="*/ 284 h 294"/>
              <a:gd name="T14" fmla="*/ 9 w 179"/>
              <a:gd name="T15" fmla="*/ 240 h 294"/>
              <a:gd name="T16" fmla="*/ 107 w 179"/>
              <a:gd name="T17" fmla="*/ 142 h 294"/>
              <a:gd name="T18" fmla="*/ 9 w 179"/>
              <a:gd name="T19" fmla="*/ 44 h 294"/>
              <a:gd name="T20" fmla="*/ 9 w 179"/>
              <a:gd name="T21" fmla="*/ 9 h 294"/>
              <a:gd name="T22" fmla="*/ 54 w 179"/>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94">
                <a:moveTo>
                  <a:pt x="54" y="9"/>
                </a:moveTo>
                <a:lnTo>
                  <a:pt x="54" y="9"/>
                </a:lnTo>
                <a:cubicBezTo>
                  <a:pt x="62" y="18"/>
                  <a:pt x="169" y="125"/>
                  <a:pt x="169" y="125"/>
                </a:cubicBezTo>
                <a:cubicBezTo>
                  <a:pt x="169" y="134"/>
                  <a:pt x="178" y="142"/>
                  <a:pt x="178" y="142"/>
                </a:cubicBezTo>
                <a:cubicBezTo>
                  <a:pt x="178" y="151"/>
                  <a:pt x="169" y="160"/>
                  <a:pt x="169" y="169"/>
                </a:cubicBezTo>
                <a:cubicBezTo>
                  <a:pt x="169" y="169"/>
                  <a:pt x="62" y="275"/>
                  <a:pt x="54" y="284"/>
                </a:cubicBezTo>
                <a:cubicBezTo>
                  <a:pt x="44" y="293"/>
                  <a:pt x="27" y="293"/>
                  <a:pt x="9" y="284"/>
                </a:cubicBezTo>
                <a:cubicBezTo>
                  <a:pt x="0" y="275"/>
                  <a:pt x="0" y="257"/>
                  <a:pt x="9" y="240"/>
                </a:cubicBezTo>
                <a:cubicBezTo>
                  <a:pt x="107" y="142"/>
                  <a:pt x="107" y="142"/>
                  <a:pt x="107" y="142"/>
                </a:cubicBezTo>
                <a:cubicBezTo>
                  <a:pt x="9" y="44"/>
                  <a:pt x="9" y="44"/>
                  <a:pt x="9" y="44"/>
                </a:cubicBezTo>
                <a:cubicBezTo>
                  <a:pt x="0" y="36"/>
                  <a:pt x="0" y="18"/>
                  <a:pt x="9" y="9"/>
                </a:cubicBezTo>
                <a:cubicBezTo>
                  <a:pt x="27" y="0"/>
                  <a:pt x="44" y="0"/>
                  <a:pt x="54"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7" name="Freeform 25"/>
          <p:cNvSpPr>
            <a:spLocks noChangeArrowheads="1"/>
          </p:cNvSpPr>
          <p:nvPr userDrawn="1"/>
        </p:nvSpPr>
        <p:spPr bwMode="auto">
          <a:xfrm>
            <a:off x="5152830" y="3676038"/>
            <a:ext cx="83775" cy="140324"/>
          </a:xfrm>
          <a:custGeom>
            <a:avLst/>
            <a:gdLst>
              <a:gd name="T0" fmla="*/ 123 w 177"/>
              <a:gd name="T1" fmla="*/ 9 h 294"/>
              <a:gd name="T2" fmla="*/ 123 w 177"/>
              <a:gd name="T3" fmla="*/ 9 h 294"/>
              <a:gd name="T4" fmla="*/ 8 w 177"/>
              <a:gd name="T5" fmla="*/ 125 h 294"/>
              <a:gd name="T6" fmla="*/ 0 w 177"/>
              <a:gd name="T7" fmla="*/ 142 h 294"/>
              <a:gd name="T8" fmla="*/ 8 w 177"/>
              <a:gd name="T9" fmla="*/ 169 h 294"/>
              <a:gd name="T10" fmla="*/ 123 w 177"/>
              <a:gd name="T11" fmla="*/ 284 h 294"/>
              <a:gd name="T12" fmla="*/ 167 w 177"/>
              <a:gd name="T13" fmla="*/ 284 h 294"/>
              <a:gd name="T14" fmla="*/ 167 w 177"/>
              <a:gd name="T15" fmla="*/ 240 h 294"/>
              <a:gd name="T16" fmla="*/ 70 w 177"/>
              <a:gd name="T17" fmla="*/ 142 h 294"/>
              <a:gd name="T18" fmla="*/ 167 w 177"/>
              <a:gd name="T19" fmla="*/ 44 h 294"/>
              <a:gd name="T20" fmla="*/ 167 w 177"/>
              <a:gd name="T21" fmla="*/ 9 h 294"/>
              <a:gd name="T22" fmla="*/ 123 w 177"/>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8" name="Freeform 26"/>
          <p:cNvSpPr>
            <a:spLocks noChangeArrowheads="1"/>
          </p:cNvSpPr>
          <p:nvPr userDrawn="1"/>
        </p:nvSpPr>
        <p:spPr bwMode="auto">
          <a:xfrm>
            <a:off x="5081621" y="4155651"/>
            <a:ext cx="228287" cy="117285"/>
          </a:xfrm>
          <a:custGeom>
            <a:avLst/>
            <a:gdLst>
              <a:gd name="T0" fmla="*/ 363 w 479"/>
              <a:gd name="T1" fmla="*/ 247 h 248"/>
              <a:gd name="T2" fmla="*/ 363 w 479"/>
              <a:gd name="T3" fmla="*/ 168 h 248"/>
              <a:gd name="T4" fmla="*/ 0 w 479"/>
              <a:gd name="T5" fmla="*/ 168 h 248"/>
              <a:gd name="T6" fmla="*/ 0 w 479"/>
              <a:gd name="T7" fmla="*/ 79 h 248"/>
              <a:gd name="T8" fmla="*/ 363 w 479"/>
              <a:gd name="T9" fmla="*/ 79 h 248"/>
              <a:gd name="T10" fmla="*/ 363 w 479"/>
              <a:gd name="T11" fmla="*/ 0 h 248"/>
              <a:gd name="T12" fmla="*/ 478 w 479"/>
              <a:gd name="T13" fmla="*/ 124 h 248"/>
              <a:gd name="T14" fmla="*/ 363 w 479"/>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48">
                <a:moveTo>
                  <a:pt x="363" y="247"/>
                </a:moveTo>
                <a:lnTo>
                  <a:pt x="363" y="168"/>
                </a:lnTo>
                <a:lnTo>
                  <a:pt x="0" y="168"/>
                </a:lnTo>
                <a:lnTo>
                  <a:pt x="0" y="79"/>
                </a:lnTo>
                <a:lnTo>
                  <a:pt x="363" y="79"/>
                </a:lnTo>
                <a:lnTo>
                  <a:pt x="363" y="0"/>
                </a:lnTo>
                <a:lnTo>
                  <a:pt x="478" y="124"/>
                </a:lnTo>
                <a:lnTo>
                  <a:pt x="363"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9" name="Freeform 27"/>
          <p:cNvSpPr>
            <a:spLocks noChangeArrowheads="1"/>
          </p:cNvSpPr>
          <p:nvPr userDrawn="1"/>
        </p:nvSpPr>
        <p:spPr bwMode="auto">
          <a:xfrm>
            <a:off x="3665821" y="4155651"/>
            <a:ext cx="228287" cy="117285"/>
          </a:xfrm>
          <a:custGeom>
            <a:avLst/>
            <a:gdLst>
              <a:gd name="T0" fmla="*/ 116 w 480"/>
              <a:gd name="T1" fmla="*/ 247 h 248"/>
              <a:gd name="T2" fmla="*/ 116 w 480"/>
              <a:gd name="T3" fmla="*/ 168 h 248"/>
              <a:gd name="T4" fmla="*/ 479 w 480"/>
              <a:gd name="T5" fmla="*/ 168 h 248"/>
              <a:gd name="T6" fmla="*/ 479 w 480"/>
              <a:gd name="T7" fmla="*/ 79 h 248"/>
              <a:gd name="T8" fmla="*/ 116 w 480"/>
              <a:gd name="T9" fmla="*/ 79 h 248"/>
              <a:gd name="T10" fmla="*/ 116 w 480"/>
              <a:gd name="T11" fmla="*/ 0 h 248"/>
              <a:gd name="T12" fmla="*/ 0 w 480"/>
              <a:gd name="T13" fmla="*/ 124 h 248"/>
              <a:gd name="T14" fmla="*/ 116 w 480"/>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248">
                <a:moveTo>
                  <a:pt x="116" y="247"/>
                </a:moveTo>
                <a:lnTo>
                  <a:pt x="116" y="168"/>
                </a:lnTo>
                <a:lnTo>
                  <a:pt x="479" y="168"/>
                </a:lnTo>
                <a:lnTo>
                  <a:pt x="479" y="79"/>
                </a:lnTo>
                <a:lnTo>
                  <a:pt x="116" y="79"/>
                </a:lnTo>
                <a:lnTo>
                  <a:pt x="116" y="0"/>
                </a:lnTo>
                <a:lnTo>
                  <a:pt x="0" y="124"/>
                </a:lnTo>
                <a:lnTo>
                  <a:pt x="116"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0" name="Freeform 28"/>
          <p:cNvSpPr>
            <a:spLocks noChangeArrowheads="1"/>
          </p:cNvSpPr>
          <p:nvPr userDrawn="1"/>
        </p:nvSpPr>
        <p:spPr bwMode="auto">
          <a:xfrm>
            <a:off x="4193604" y="4101198"/>
            <a:ext cx="117285" cy="232475"/>
          </a:xfrm>
          <a:custGeom>
            <a:avLst/>
            <a:gdLst>
              <a:gd name="T0" fmla="*/ 248 w 249"/>
              <a:gd name="T1" fmla="*/ 363 h 489"/>
              <a:gd name="T2" fmla="*/ 169 w 249"/>
              <a:gd name="T3" fmla="*/ 363 h 489"/>
              <a:gd name="T4" fmla="*/ 169 w 249"/>
              <a:gd name="T5" fmla="*/ 0 h 489"/>
              <a:gd name="T6" fmla="*/ 79 w 249"/>
              <a:gd name="T7" fmla="*/ 0 h 489"/>
              <a:gd name="T8" fmla="*/ 79 w 249"/>
              <a:gd name="T9" fmla="*/ 363 h 489"/>
              <a:gd name="T10" fmla="*/ 0 w 249"/>
              <a:gd name="T11" fmla="*/ 363 h 489"/>
              <a:gd name="T12" fmla="*/ 124 w 249"/>
              <a:gd name="T13" fmla="*/ 488 h 489"/>
              <a:gd name="T14" fmla="*/ 248 w 249"/>
              <a:gd name="T15" fmla="*/ 363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363"/>
                </a:moveTo>
                <a:lnTo>
                  <a:pt x="169" y="363"/>
                </a:lnTo>
                <a:lnTo>
                  <a:pt x="169" y="0"/>
                </a:lnTo>
                <a:lnTo>
                  <a:pt x="79" y="0"/>
                </a:lnTo>
                <a:lnTo>
                  <a:pt x="79" y="363"/>
                </a:lnTo>
                <a:lnTo>
                  <a:pt x="0" y="363"/>
                </a:lnTo>
                <a:lnTo>
                  <a:pt x="124" y="488"/>
                </a:lnTo>
                <a:lnTo>
                  <a:pt x="248" y="36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1" name="Freeform 29"/>
          <p:cNvSpPr>
            <a:spLocks noChangeArrowheads="1"/>
          </p:cNvSpPr>
          <p:nvPr userDrawn="1"/>
        </p:nvSpPr>
        <p:spPr bwMode="auto">
          <a:xfrm>
            <a:off x="4664839" y="4101198"/>
            <a:ext cx="117285" cy="232475"/>
          </a:xfrm>
          <a:custGeom>
            <a:avLst/>
            <a:gdLst>
              <a:gd name="T0" fmla="*/ 248 w 249"/>
              <a:gd name="T1" fmla="*/ 116 h 489"/>
              <a:gd name="T2" fmla="*/ 169 w 249"/>
              <a:gd name="T3" fmla="*/ 116 h 489"/>
              <a:gd name="T4" fmla="*/ 169 w 249"/>
              <a:gd name="T5" fmla="*/ 488 h 489"/>
              <a:gd name="T6" fmla="*/ 80 w 249"/>
              <a:gd name="T7" fmla="*/ 488 h 489"/>
              <a:gd name="T8" fmla="*/ 80 w 249"/>
              <a:gd name="T9" fmla="*/ 116 h 489"/>
              <a:gd name="T10" fmla="*/ 0 w 249"/>
              <a:gd name="T11" fmla="*/ 116 h 489"/>
              <a:gd name="T12" fmla="*/ 125 w 249"/>
              <a:gd name="T13" fmla="*/ 0 h 489"/>
              <a:gd name="T14" fmla="*/ 248 w 249"/>
              <a:gd name="T15" fmla="*/ 116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116"/>
                </a:moveTo>
                <a:lnTo>
                  <a:pt x="169" y="116"/>
                </a:lnTo>
                <a:lnTo>
                  <a:pt x="169" y="488"/>
                </a:lnTo>
                <a:lnTo>
                  <a:pt x="80" y="488"/>
                </a:lnTo>
                <a:lnTo>
                  <a:pt x="80" y="116"/>
                </a:lnTo>
                <a:lnTo>
                  <a:pt x="0" y="116"/>
                </a:lnTo>
                <a:lnTo>
                  <a:pt x="125" y="0"/>
                </a:lnTo>
                <a:lnTo>
                  <a:pt x="248"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2" name="Freeform 30"/>
          <p:cNvSpPr>
            <a:spLocks noChangeArrowheads="1"/>
          </p:cNvSpPr>
          <p:nvPr userDrawn="1"/>
        </p:nvSpPr>
        <p:spPr bwMode="auto">
          <a:xfrm>
            <a:off x="6974939" y="4580810"/>
            <a:ext cx="211532" cy="215722"/>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3" name="Freeform 31"/>
          <p:cNvSpPr>
            <a:spLocks noChangeArrowheads="1"/>
          </p:cNvSpPr>
          <p:nvPr userDrawn="1"/>
        </p:nvSpPr>
        <p:spPr bwMode="auto">
          <a:xfrm>
            <a:off x="5611498" y="4094914"/>
            <a:ext cx="108908" cy="236665"/>
          </a:xfrm>
          <a:custGeom>
            <a:avLst/>
            <a:gdLst>
              <a:gd name="T0" fmla="*/ 115 w 231"/>
              <a:gd name="T1" fmla="*/ 0 h 498"/>
              <a:gd name="T2" fmla="*/ 0 w 231"/>
              <a:gd name="T3" fmla="*/ 187 h 498"/>
              <a:gd name="T4" fmla="*/ 230 w 231"/>
              <a:gd name="T5" fmla="*/ 187 h 498"/>
              <a:gd name="T6" fmla="*/ 115 w 231"/>
              <a:gd name="T7" fmla="*/ 0 h 498"/>
              <a:gd name="T8" fmla="*/ 115 w 231"/>
              <a:gd name="T9" fmla="*/ 497 h 498"/>
              <a:gd name="T10" fmla="*/ 230 w 231"/>
              <a:gd name="T11" fmla="*/ 319 h 498"/>
              <a:gd name="T12" fmla="*/ 0 w 231"/>
              <a:gd name="T13" fmla="*/ 319 h 498"/>
              <a:gd name="T14" fmla="*/ 115 w 231"/>
              <a:gd name="T15" fmla="*/ 497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498">
                <a:moveTo>
                  <a:pt x="115" y="0"/>
                </a:moveTo>
                <a:lnTo>
                  <a:pt x="0" y="187"/>
                </a:lnTo>
                <a:lnTo>
                  <a:pt x="230" y="187"/>
                </a:lnTo>
                <a:lnTo>
                  <a:pt x="115" y="0"/>
                </a:lnTo>
                <a:close/>
                <a:moveTo>
                  <a:pt x="115" y="497"/>
                </a:moveTo>
                <a:lnTo>
                  <a:pt x="230" y="319"/>
                </a:lnTo>
                <a:lnTo>
                  <a:pt x="0" y="319"/>
                </a:lnTo>
                <a:lnTo>
                  <a:pt x="115" y="4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4" name="Freeform 32"/>
          <p:cNvSpPr>
            <a:spLocks noChangeArrowheads="1"/>
          </p:cNvSpPr>
          <p:nvPr userDrawn="1"/>
        </p:nvSpPr>
        <p:spPr bwMode="auto">
          <a:xfrm>
            <a:off x="2727540" y="3162916"/>
            <a:ext cx="219909" cy="224098"/>
          </a:xfrm>
          <a:custGeom>
            <a:avLst/>
            <a:gdLst>
              <a:gd name="T0" fmla="*/ 425 w 462"/>
              <a:gd name="T1" fmla="*/ 354 h 470"/>
              <a:gd name="T2" fmla="*/ 425 w 462"/>
              <a:gd name="T3" fmla="*/ 354 h 470"/>
              <a:gd name="T4" fmla="*/ 425 w 462"/>
              <a:gd name="T5" fmla="*/ 292 h 470"/>
              <a:gd name="T6" fmla="*/ 346 w 462"/>
              <a:gd name="T7" fmla="*/ 212 h 470"/>
              <a:gd name="T8" fmla="*/ 293 w 462"/>
              <a:gd name="T9" fmla="*/ 212 h 470"/>
              <a:gd name="T10" fmla="*/ 257 w 462"/>
              <a:gd name="T11" fmla="*/ 185 h 470"/>
              <a:gd name="T12" fmla="*/ 257 w 462"/>
              <a:gd name="T13" fmla="*/ 114 h 470"/>
              <a:gd name="T14" fmla="*/ 293 w 462"/>
              <a:gd name="T15" fmla="*/ 61 h 470"/>
              <a:gd name="T16" fmla="*/ 231 w 462"/>
              <a:gd name="T17" fmla="*/ 0 h 470"/>
              <a:gd name="T18" fmla="*/ 169 w 462"/>
              <a:gd name="T19" fmla="*/ 61 h 470"/>
              <a:gd name="T20" fmla="*/ 204 w 462"/>
              <a:gd name="T21" fmla="*/ 114 h 470"/>
              <a:gd name="T22" fmla="*/ 204 w 462"/>
              <a:gd name="T23" fmla="*/ 185 h 470"/>
              <a:gd name="T24" fmla="*/ 169 w 462"/>
              <a:gd name="T25" fmla="*/ 212 h 470"/>
              <a:gd name="T26" fmla="*/ 115 w 462"/>
              <a:gd name="T27" fmla="*/ 212 h 470"/>
              <a:gd name="T28" fmla="*/ 36 w 462"/>
              <a:gd name="T29" fmla="*/ 292 h 470"/>
              <a:gd name="T30" fmla="*/ 36 w 462"/>
              <a:gd name="T31" fmla="*/ 354 h 470"/>
              <a:gd name="T32" fmla="*/ 0 w 462"/>
              <a:gd name="T33" fmla="*/ 407 h 470"/>
              <a:gd name="T34" fmla="*/ 53 w 462"/>
              <a:gd name="T35" fmla="*/ 469 h 470"/>
              <a:gd name="T36" fmla="*/ 115 w 462"/>
              <a:gd name="T37" fmla="*/ 407 h 470"/>
              <a:gd name="T38" fmla="*/ 80 w 462"/>
              <a:gd name="T39" fmla="*/ 354 h 470"/>
              <a:gd name="T40" fmla="*/ 80 w 462"/>
              <a:gd name="T41" fmla="*/ 292 h 470"/>
              <a:gd name="T42" fmla="*/ 115 w 462"/>
              <a:gd name="T43" fmla="*/ 257 h 470"/>
              <a:gd name="T44" fmla="*/ 169 w 462"/>
              <a:gd name="T45" fmla="*/ 257 h 470"/>
              <a:gd name="T46" fmla="*/ 204 w 462"/>
              <a:gd name="T47" fmla="*/ 248 h 470"/>
              <a:gd name="T48" fmla="*/ 204 w 462"/>
              <a:gd name="T49" fmla="*/ 354 h 470"/>
              <a:gd name="T50" fmla="*/ 169 w 462"/>
              <a:gd name="T51" fmla="*/ 407 h 470"/>
              <a:gd name="T52" fmla="*/ 231 w 462"/>
              <a:gd name="T53" fmla="*/ 469 h 470"/>
              <a:gd name="T54" fmla="*/ 293 w 462"/>
              <a:gd name="T55" fmla="*/ 407 h 470"/>
              <a:gd name="T56" fmla="*/ 257 w 462"/>
              <a:gd name="T57" fmla="*/ 354 h 470"/>
              <a:gd name="T58" fmla="*/ 257 w 462"/>
              <a:gd name="T59" fmla="*/ 248 h 470"/>
              <a:gd name="T60" fmla="*/ 293 w 462"/>
              <a:gd name="T61" fmla="*/ 257 h 470"/>
              <a:gd name="T62" fmla="*/ 346 w 462"/>
              <a:gd name="T63" fmla="*/ 257 h 470"/>
              <a:gd name="T64" fmla="*/ 381 w 462"/>
              <a:gd name="T65" fmla="*/ 292 h 470"/>
              <a:gd name="T66" fmla="*/ 381 w 462"/>
              <a:gd name="T67" fmla="*/ 354 h 470"/>
              <a:gd name="T68" fmla="*/ 346 w 462"/>
              <a:gd name="T69" fmla="*/ 407 h 470"/>
              <a:gd name="T70" fmla="*/ 408 w 462"/>
              <a:gd name="T71" fmla="*/ 469 h 470"/>
              <a:gd name="T72" fmla="*/ 461 w 462"/>
              <a:gd name="T73" fmla="*/ 407 h 470"/>
              <a:gd name="T74" fmla="*/ 425 w 462"/>
              <a:gd name="T75" fmla="*/ 354 h 470"/>
              <a:gd name="T76" fmla="*/ 89 w 462"/>
              <a:gd name="T77" fmla="*/ 407 h 470"/>
              <a:gd name="T78" fmla="*/ 89 w 462"/>
              <a:gd name="T79" fmla="*/ 407 h 470"/>
              <a:gd name="T80" fmla="*/ 53 w 462"/>
              <a:gd name="T81" fmla="*/ 442 h 470"/>
              <a:gd name="T82" fmla="*/ 18 w 462"/>
              <a:gd name="T83" fmla="*/ 407 h 470"/>
              <a:gd name="T84" fmla="*/ 53 w 462"/>
              <a:gd name="T85" fmla="*/ 372 h 470"/>
              <a:gd name="T86" fmla="*/ 89 w 462"/>
              <a:gd name="T87" fmla="*/ 407 h 470"/>
              <a:gd name="T88" fmla="*/ 196 w 462"/>
              <a:gd name="T89" fmla="*/ 61 h 470"/>
              <a:gd name="T90" fmla="*/ 196 w 462"/>
              <a:gd name="T91" fmla="*/ 61 h 470"/>
              <a:gd name="T92" fmla="*/ 231 w 462"/>
              <a:gd name="T93" fmla="*/ 26 h 470"/>
              <a:gd name="T94" fmla="*/ 266 w 462"/>
              <a:gd name="T95" fmla="*/ 61 h 470"/>
              <a:gd name="T96" fmla="*/ 231 w 462"/>
              <a:gd name="T97" fmla="*/ 97 h 470"/>
              <a:gd name="T98" fmla="*/ 196 w 462"/>
              <a:gd name="T99" fmla="*/ 61 h 470"/>
              <a:gd name="T100" fmla="*/ 266 w 462"/>
              <a:gd name="T101" fmla="*/ 407 h 470"/>
              <a:gd name="T102" fmla="*/ 266 w 462"/>
              <a:gd name="T103" fmla="*/ 407 h 470"/>
              <a:gd name="T104" fmla="*/ 231 w 462"/>
              <a:gd name="T105" fmla="*/ 442 h 470"/>
              <a:gd name="T106" fmla="*/ 196 w 462"/>
              <a:gd name="T107" fmla="*/ 407 h 470"/>
              <a:gd name="T108" fmla="*/ 231 w 462"/>
              <a:gd name="T109" fmla="*/ 372 h 470"/>
              <a:gd name="T110" fmla="*/ 266 w 462"/>
              <a:gd name="T111" fmla="*/ 407 h 470"/>
              <a:gd name="T112" fmla="*/ 408 w 462"/>
              <a:gd name="T113" fmla="*/ 442 h 470"/>
              <a:gd name="T114" fmla="*/ 408 w 462"/>
              <a:gd name="T115" fmla="*/ 442 h 470"/>
              <a:gd name="T116" fmla="*/ 372 w 462"/>
              <a:gd name="T117" fmla="*/ 407 h 470"/>
              <a:gd name="T118" fmla="*/ 408 w 462"/>
              <a:gd name="T119" fmla="*/ 372 h 470"/>
              <a:gd name="T120" fmla="*/ 434 w 462"/>
              <a:gd name="T121" fmla="*/ 407 h 470"/>
              <a:gd name="T122" fmla="*/ 408 w 462"/>
              <a:gd name="T123"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5" name="Freeform 33"/>
          <p:cNvSpPr>
            <a:spLocks noChangeArrowheads="1"/>
          </p:cNvSpPr>
          <p:nvPr userDrawn="1"/>
        </p:nvSpPr>
        <p:spPr bwMode="auto">
          <a:xfrm>
            <a:off x="2289814" y="3175482"/>
            <a:ext cx="152891" cy="198965"/>
          </a:xfrm>
          <a:custGeom>
            <a:avLst/>
            <a:gdLst>
              <a:gd name="T0" fmla="*/ 319 w 320"/>
              <a:gd name="T1" fmla="*/ 62 h 417"/>
              <a:gd name="T2" fmla="*/ 319 w 320"/>
              <a:gd name="T3" fmla="*/ 62 h 417"/>
              <a:gd name="T4" fmla="*/ 257 w 320"/>
              <a:gd name="T5" fmla="*/ 0 h 417"/>
              <a:gd name="T6" fmla="*/ 194 w 320"/>
              <a:gd name="T7" fmla="*/ 62 h 417"/>
              <a:gd name="T8" fmla="*/ 230 w 320"/>
              <a:gd name="T9" fmla="*/ 115 h 417"/>
              <a:gd name="T10" fmla="*/ 150 w 320"/>
              <a:gd name="T11" fmla="*/ 186 h 417"/>
              <a:gd name="T12" fmla="*/ 79 w 320"/>
              <a:gd name="T13" fmla="*/ 213 h 417"/>
              <a:gd name="T14" fmla="*/ 79 w 320"/>
              <a:gd name="T15" fmla="*/ 115 h 417"/>
              <a:gd name="T16" fmla="*/ 115 w 320"/>
              <a:gd name="T17" fmla="*/ 62 h 417"/>
              <a:gd name="T18" fmla="*/ 62 w 320"/>
              <a:gd name="T19" fmla="*/ 0 h 417"/>
              <a:gd name="T20" fmla="*/ 0 w 320"/>
              <a:gd name="T21" fmla="*/ 62 h 417"/>
              <a:gd name="T22" fmla="*/ 35 w 320"/>
              <a:gd name="T23" fmla="*/ 115 h 417"/>
              <a:gd name="T24" fmla="*/ 35 w 320"/>
              <a:gd name="T25" fmla="*/ 301 h 417"/>
              <a:gd name="T26" fmla="*/ 0 w 320"/>
              <a:gd name="T27" fmla="*/ 354 h 417"/>
              <a:gd name="T28" fmla="*/ 62 w 320"/>
              <a:gd name="T29" fmla="*/ 416 h 417"/>
              <a:gd name="T30" fmla="*/ 115 w 320"/>
              <a:gd name="T31" fmla="*/ 354 h 417"/>
              <a:gd name="T32" fmla="*/ 88 w 320"/>
              <a:gd name="T33" fmla="*/ 301 h 417"/>
              <a:gd name="T34" fmla="*/ 168 w 320"/>
              <a:gd name="T35" fmla="*/ 231 h 417"/>
              <a:gd name="T36" fmla="*/ 283 w 320"/>
              <a:gd name="T37" fmla="*/ 115 h 417"/>
              <a:gd name="T38" fmla="*/ 319 w 320"/>
              <a:gd name="T39" fmla="*/ 62 h 417"/>
              <a:gd name="T40" fmla="*/ 26 w 320"/>
              <a:gd name="T41" fmla="*/ 62 h 417"/>
              <a:gd name="T42" fmla="*/ 26 w 320"/>
              <a:gd name="T43" fmla="*/ 62 h 417"/>
              <a:gd name="T44" fmla="*/ 62 w 320"/>
              <a:gd name="T45" fmla="*/ 27 h 417"/>
              <a:gd name="T46" fmla="*/ 97 w 320"/>
              <a:gd name="T47" fmla="*/ 62 h 417"/>
              <a:gd name="T48" fmla="*/ 62 w 320"/>
              <a:gd name="T49" fmla="*/ 88 h 417"/>
              <a:gd name="T50" fmla="*/ 26 w 320"/>
              <a:gd name="T51" fmla="*/ 62 h 417"/>
              <a:gd name="T52" fmla="*/ 62 w 320"/>
              <a:gd name="T53" fmla="*/ 390 h 417"/>
              <a:gd name="T54" fmla="*/ 62 w 320"/>
              <a:gd name="T55" fmla="*/ 390 h 417"/>
              <a:gd name="T56" fmla="*/ 26 w 320"/>
              <a:gd name="T57" fmla="*/ 354 h 417"/>
              <a:gd name="T58" fmla="*/ 62 w 320"/>
              <a:gd name="T59" fmla="*/ 319 h 417"/>
              <a:gd name="T60" fmla="*/ 97 w 320"/>
              <a:gd name="T61" fmla="*/ 354 h 417"/>
              <a:gd name="T62" fmla="*/ 62 w 320"/>
              <a:gd name="T63" fmla="*/ 390 h 417"/>
              <a:gd name="T64" fmla="*/ 257 w 320"/>
              <a:gd name="T65" fmla="*/ 88 h 417"/>
              <a:gd name="T66" fmla="*/ 257 w 320"/>
              <a:gd name="T67" fmla="*/ 88 h 417"/>
              <a:gd name="T68" fmla="*/ 221 w 320"/>
              <a:gd name="T69" fmla="*/ 62 h 417"/>
              <a:gd name="T70" fmla="*/ 257 w 320"/>
              <a:gd name="T71" fmla="*/ 27 h 417"/>
              <a:gd name="T72" fmla="*/ 292 w 320"/>
              <a:gd name="T73" fmla="*/ 62 h 417"/>
              <a:gd name="T74" fmla="*/ 257 w 320"/>
              <a:gd name="T75"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417">
                <a:moveTo>
                  <a:pt x="319" y="62"/>
                </a:moveTo>
                <a:lnTo>
                  <a:pt x="319" y="62"/>
                </a:lnTo>
                <a:cubicBezTo>
                  <a:pt x="319" y="27"/>
                  <a:pt x="292" y="0"/>
                  <a:pt x="257" y="0"/>
                </a:cubicBezTo>
                <a:cubicBezTo>
                  <a:pt x="221" y="0"/>
                  <a:pt x="194" y="27"/>
                  <a:pt x="194" y="62"/>
                </a:cubicBezTo>
                <a:cubicBezTo>
                  <a:pt x="194" y="80"/>
                  <a:pt x="213" y="106"/>
                  <a:pt x="230" y="115"/>
                </a:cubicBezTo>
                <a:cubicBezTo>
                  <a:pt x="230" y="159"/>
                  <a:pt x="194" y="169"/>
                  <a:pt x="150" y="186"/>
                </a:cubicBezTo>
                <a:cubicBezTo>
                  <a:pt x="132" y="195"/>
                  <a:pt x="106" y="195"/>
                  <a:pt x="79" y="213"/>
                </a:cubicBezTo>
                <a:cubicBezTo>
                  <a:pt x="79" y="115"/>
                  <a:pt x="79" y="115"/>
                  <a:pt x="79" y="115"/>
                </a:cubicBezTo>
                <a:cubicBezTo>
                  <a:pt x="106" y="106"/>
                  <a:pt x="115" y="80"/>
                  <a:pt x="115" y="62"/>
                </a:cubicBezTo>
                <a:cubicBezTo>
                  <a:pt x="115" y="27"/>
                  <a:pt x="88" y="0"/>
                  <a:pt x="62" y="0"/>
                </a:cubicBezTo>
                <a:cubicBezTo>
                  <a:pt x="26" y="0"/>
                  <a:pt x="0" y="27"/>
                  <a:pt x="0" y="62"/>
                </a:cubicBezTo>
                <a:cubicBezTo>
                  <a:pt x="0" y="80"/>
                  <a:pt x="17" y="106"/>
                  <a:pt x="35" y="115"/>
                </a:cubicBezTo>
                <a:cubicBezTo>
                  <a:pt x="35" y="301"/>
                  <a:pt x="35" y="301"/>
                  <a:pt x="35" y="301"/>
                </a:cubicBezTo>
                <a:cubicBezTo>
                  <a:pt x="17" y="310"/>
                  <a:pt x="0" y="328"/>
                  <a:pt x="0" y="354"/>
                </a:cubicBezTo>
                <a:cubicBezTo>
                  <a:pt x="0" y="390"/>
                  <a:pt x="26" y="416"/>
                  <a:pt x="62" y="416"/>
                </a:cubicBezTo>
                <a:cubicBezTo>
                  <a:pt x="88" y="416"/>
                  <a:pt x="115" y="390"/>
                  <a:pt x="115" y="354"/>
                </a:cubicBezTo>
                <a:cubicBezTo>
                  <a:pt x="115" y="328"/>
                  <a:pt x="106" y="310"/>
                  <a:pt x="88" y="301"/>
                </a:cubicBezTo>
                <a:cubicBezTo>
                  <a:pt x="88" y="257"/>
                  <a:pt x="123" y="240"/>
                  <a:pt x="168" y="231"/>
                </a:cubicBezTo>
                <a:cubicBezTo>
                  <a:pt x="213" y="213"/>
                  <a:pt x="275" y="195"/>
                  <a:pt x="283" y="115"/>
                </a:cubicBezTo>
                <a:cubicBezTo>
                  <a:pt x="301" y="106"/>
                  <a:pt x="319" y="80"/>
                  <a:pt x="319" y="62"/>
                </a:cubicBezTo>
                <a:close/>
                <a:moveTo>
                  <a:pt x="26" y="62"/>
                </a:moveTo>
                <a:lnTo>
                  <a:pt x="26" y="62"/>
                </a:lnTo>
                <a:cubicBezTo>
                  <a:pt x="26" y="35"/>
                  <a:pt x="44" y="27"/>
                  <a:pt x="62" y="27"/>
                </a:cubicBezTo>
                <a:cubicBezTo>
                  <a:pt x="79" y="27"/>
                  <a:pt x="97" y="35"/>
                  <a:pt x="97" y="62"/>
                </a:cubicBezTo>
                <a:cubicBezTo>
                  <a:pt x="97" y="80"/>
                  <a:pt x="79" y="88"/>
                  <a:pt x="62" y="88"/>
                </a:cubicBezTo>
                <a:cubicBezTo>
                  <a:pt x="44" y="88"/>
                  <a:pt x="26" y="80"/>
                  <a:pt x="26" y="62"/>
                </a:cubicBezTo>
                <a:close/>
                <a:moveTo>
                  <a:pt x="62" y="390"/>
                </a:moveTo>
                <a:lnTo>
                  <a:pt x="62" y="390"/>
                </a:lnTo>
                <a:cubicBezTo>
                  <a:pt x="44" y="390"/>
                  <a:pt x="26" y="372"/>
                  <a:pt x="26" y="354"/>
                </a:cubicBezTo>
                <a:cubicBezTo>
                  <a:pt x="26" y="337"/>
                  <a:pt x="44" y="319"/>
                  <a:pt x="62" y="319"/>
                </a:cubicBezTo>
                <a:cubicBezTo>
                  <a:pt x="79" y="319"/>
                  <a:pt x="97" y="337"/>
                  <a:pt x="97" y="354"/>
                </a:cubicBezTo>
                <a:cubicBezTo>
                  <a:pt x="97" y="372"/>
                  <a:pt x="79" y="390"/>
                  <a:pt x="62" y="390"/>
                </a:cubicBezTo>
                <a:close/>
                <a:moveTo>
                  <a:pt x="257" y="88"/>
                </a:moveTo>
                <a:lnTo>
                  <a:pt x="257" y="88"/>
                </a:lnTo>
                <a:cubicBezTo>
                  <a:pt x="239" y="88"/>
                  <a:pt x="221" y="80"/>
                  <a:pt x="221" y="62"/>
                </a:cubicBezTo>
                <a:cubicBezTo>
                  <a:pt x="221" y="35"/>
                  <a:pt x="239" y="27"/>
                  <a:pt x="257" y="27"/>
                </a:cubicBezTo>
                <a:cubicBezTo>
                  <a:pt x="275" y="27"/>
                  <a:pt x="292" y="35"/>
                  <a:pt x="292" y="62"/>
                </a:cubicBezTo>
                <a:cubicBezTo>
                  <a:pt x="292" y="80"/>
                  <a:pt x="275" y="88"/>
                  <a:pt x="257" y="8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6" name="Freeform 34"/>
          <p:cNvSpPr>
            <a:spLocks noChangeArrowheads="1"/>
          </p:cNvSpPr>
          <p:nvPr userDrawn="1"/>
        </p:nvSpPr>
        <p:spPr bwMode="auto">
          <a:xfrm>
            <a:off x="1818580" y="3162916"/>
            <a:ext cx="152889" cy="224098"/>
          </a:xfrm>
          <a:custGeom>
            <a:avLst/>
            <a:gdLst>
              <a:gd name="T0" fmla="*/ 258 w 320"/>
              <a:gd name="T1" fmla="*/ 345 h 470"/>
              <a:gd name="T2" fmla="*/ 258 w 320"/>
              <a:gd name="T3" fmla="*/ 345 h 470"/>
              <a:gd name="T4" fmla="*/ 205 w 320"/>
              <a:gd name="T5" fmla="*/ 380 h 470"/>
              <a:gd name="T6" fmla="*/ 124 w 320"/>
              <a:gd name="T7" fmla="*/ 380 h 470"/>
              <a:gd name="T8" fmla="*/ 80 w 320"/>
              <a:gd name="T9" fmla="*/ 345 h 470"/>
              <a:gd name="T10" fmla="*/ 80 w 320"/>
              <a:gd name="T11" fmla="*/ 248 h 470"/>
              <a:gd name="T12" fmla="*/ 124 w 320"/>
              <a:gd name="T13" fmla="*/ 257 h 470"/>
              <a:gd name="T14" fmla="*/ 205 w 320"/>
              <a:gd name="T15" fmla="*/ 257 h 470"/>
              <a:gd name="T16" fmla="*/ 258 w 320"/>
              <a:gd name="T17" fmla="*/ 292 h 470"/>
              <a:gd name="T18" fmla="*/ 319 w 320"/>
              <a:gd name="T19" fmla="*/ 230 h 470"/>
              <a:gd name="T20" fmla="*/ 258 w 320"/>
              <a:gd name="T21" fmla="*/ 176 h 470"/>
              <a:gd name="T22" fmla="*/ 205 w 320"/>
              <a:gd name="T23" fmla="*/ 212 h 470"/>
              <a:gd name="T24" fmla="*/ 124 w 320"/>
              <a:gd name="T25" fmla="*/ 212 h 470"/>
              <a:gd name="T26" fmla="*/ 80 w 320"/>
              <a:gd name="T27" fmla="*/ 167 h 470"/>
              <a:gd name="T28" fmla="*/ 80 w 320"/>
              <a:gd name="T29" fmla="*/ 114 h 470"/>
              <a:gd name="T30" fmla="*/ 115 w 320"/>
              <a:gd name="T31" fmla="*/ 61 h 470"/>
              <a:gd name="T32" fmla="*/ 62 w 320"/>
              <a:gd name="T33" fmla="*/ 0 h 470"/>
              <a:gd name="T34" fmla="*/ 0 w 320"/>
              <a:gd name="T35" fmla="*/ 61 h 470"/>
              <a:gd name="T36" fmla="*/ 36 w 320"/>
              <a:gd name="T37" fmla="*/ 114 h 470"/>
              <a:gd name="T38" fmla="*/ 36 w 320"/>
              <a:gd name="T39" fmla="*/ 345 h 470"/>
              <a:gd name="T40" fmla="*/ 124 w 320"/>
              <a:gd name="T41" fmla="*/ 433 h 470"/>
              <a:gd name="T42" fmla="*/ 205 w 320"/>
              <a:gd name="T43" fmla="*/ 433 h 470"/>
              <a:gd name="T44" fmla="*/ 258 w 320"/>
              <a:gd name="T45" fmla="*/ 469 h 470"/>
              <a:gd name="T46" fmla="*/ 319 w 320"/>
              <a:gd name="T47" fmla="*/ 407 h 470"/>
              <a:gd name="T48" fmla="*/ 258 w 320"/>
              <a:gd name="T49" fmla="*/ 345 h 470"/>
              <a:gd name="T50" fmla="*/ 258 w 320"/>
              <a:gd name="T51" fmla="*/ 195 h 470"/>
              <a:gd name="T52" fmla="*/ 258 w 320"/>
              <a:gd name="T53" fmla="*/ 195 h 470"/>
              <a:gd name="T54" fmla="*/ 293 w 320"/>
              <a:gd name="T55" fmla="*/ 230 h 470"/>
              <a:gd name="T56" fmla="*/ 258 w 320"/>
              <a:gd name="T57" fmla="*/ 266 h 470"/>
              <a:gd name="T58" fmla="*/ 221 w 320"/>
              <a:gd name="T59" fmla="*/ 230 h 470"/>
              <a:gd name="T60" fmla="*/ 258 w 320"/>
              <a:gd name="T61" fmla="*/ 195 h 470"/>
              <a:gd name="T62" fmla="*/ 27 w 320"/>
              <a:gd name="T63" fmla="*/ 61 h 470"/>
              <a:gd name="T64" fmla="*/ 27 w 320"/>
              <a:gd name="T65" fmla="*/ 61 h 470"/>
              <a:gd name="T66" fmla="*/ 62 w 320"/>
              <a:gd name="T67" fmla="*/ 26 h 470"/>
              <a:gd name="T68" fmla="*/ 98 w 320"/>
              <a:gd name="T69" fmla="*/ 61 h 470"/>
              <a:gd name="T70" fmla="*/ 62 w 320"/>
              <a:gd name="T71" fmla="*/ 97 h 470"/>
              <a:gd name="T72" fmla="*/ 27 w 320"/>
              <a:gd name="T73" fmla="*/ 61 h 470"/>
              <a:gd name="T74" fmla="*/ 258 w 320"/>
              <a:gd name="T75" fmla="*/ 442 h 470"/>
              <a:gd name="T76" fmla="*/ 258 w 320"/>
              <a:gd name="T77" fmla="*/ 442 h 470"/>
              <a:gd name="T78" fmla="*/ 221 w 320"/>
              <a:gd name="T79" fmla="*/ 407 h 470"/>
              <a:gd name="T80" fmla="*/ 258 w 320"/>
              <a:gd name="T81" fmla="*/ 372 h 470"/>
              <a:gd name="T82" fmla="*/ 293 w 320"/>
              <a:gd name="T83" fmla="*/ 407 h 470"/>
              <a:gd name="T84" fmla="*/ 258 w 320"/>
              <a:gd name="T8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470">
                <a:moveTo>
                  <a:pt x="258" y="345"/>
                </a:moveTo>
                <a:lnTo>
                  <a:pt x="258" y="345"/>
                </a:lnTo>
                <a:cubicBezTo>
                  <a:pt x="231" y="345"/>
                  <a:pt x="213" y="363"/>
                  <a:pt x="205" y="380"/>
                </a:cubicBezTo>
                <a:cubicBezTo>
                  <a:pt x="124" y="380"/>
                  <a:pt x="124" y="380"/>
                  <a:pt x="124" y="380"/>
                </a:cubicBezTo>
                <a:cubicBezTo>
                  <a:pt x="89" y="380"/>
                  <a:pt x="80" y="354"/>
                  <a:pt x="80" y="345"/>
                </a:cubicBezTo>
                <a:cubicBezTo>
                  <a:pt x="80" y="248"/>
                  <a:pt x="80" y="248"/>
                  <a:pt x="80" y="248"/>
                </a:cubicBezTo>
                <a:cubicBezTo>
                  <a:pt x="98" y="257"/>
                  <a:pt x="107" y="257"/>
                  <a:pt x="124" y="257"/>
                </a:cubicBezTo>
                <a:cubicBezTo>
                  <a:pt x="205" y="257"/>
                  <a:pt x="205" y="257"/>
                  <a:pt x="205" y="257"/>
                </a:cubicBezTo>
                <a:cubicBezTo>
                  <a:pt x="213" y="274"/>
                  <a:pt x="231" y="292"/>
                  <a:pt x="258" y="292"/>
                </a:cubicBezTo>
                <a:cubicBezTo>
                  <a:pt x="293" y="292"/>
                  <a:pt x="319" y="266"/>
                  <a:pt x="319" y="230"/>
                </a:cubicBezTo>
                <a:cubicBezTo>
                  <a:pt x="319" y="204"/>
                  <a:pt x="293" y="176"/>
                  <a:pt x="258" y="176"/>
                </a:cubicBezTo>
                <a:cubicBezTo>
                  <a:pt x="231" y="176"/>
                  <a:pt x="213" y="185"/>
                  <a:pt x="205" y="212"/>
                </a:cubicBezTo>
                <a:cubicBezTo>
                  <a:pt x="124" y="212"/>
                  <a:pt x="124" y="212"/>
                  <a:pt x="124" y="212"/>
                </a:cubicBezTo>
                <a:cubicBezTo>
                  <a:pt x="89" y="212"/>
                  <a:pt x="80" y="176"/>
                  <a:pt x="80" y="167"/>
                </a:cubicBezTo>
                <a:cubicBezTo>
                  <a:pt x="80" y="114"/>
                  <a:pt x="80" y="114"/>
                  <a:pt x="80" y="114"/>
                </a:cubicBezTo>
                <a:cubicBezTo>
                  <a:pt x="107" y="106"/>
                  <a:pt x="115" y="88"/>
                  <a:pt x="115" y="61"/>
                </a:cubicBezTo>
                <a:cubicBezTo>
                  <a:pt x="115" y="26"/>
                  <a:pt x="89" y="0"/>
                  <a:pt x="62" y="0"/>
                </a:cubicBezTo>
                <a:cubicBezTo>
                  <a:pt x="27" y="0"/>
                  <a:pt x="0" y="26"/>
                  <a:pt x="0" y="61"/>
                </a:cubicBezTo>
                <a:cubicBezTo>
                  <a:pt x="0" y="88"/>
                  <a:pt x="18" y="106"/>
                  <a:pt x="36" y="114"/>
                </a:cubicBezTo>
                <a:cubicBezTo>
                  <a:pt x="36" y="345"/>
                  <a:pt x="36" y="345"/>
                  <a:pt x="36" y="345"/>
                </a:cubicBezTo>
                <a:cubicBezTo>
                  <a:pt x="36" y="380"/>
                  <a:pt x="62" y="433"/>
                  <a:pt x="124" y="433"/>
                </a:cubicBezTo>
                <a:cubicBezTo>
                  <a:pt x="205" y="433"/>
                  <a:pt x="205" y="433"/>
                  <a:pt x="205" y="433"/>
                </a:cubicBezTo>
                <a:cubicBezTo>
                  <a:pt x="213" y="451"/>
                  <a:pt x="231" y="469"/>
                  <a:pt x="258" y="469"/>
                </a:cubicBezTo>
                <a:cubicBezTo>
                  <a:pt x="293" y="469"/>
                  <a:pt x="319" y="442"/>
                  <a:pt x="319" y="407"/>
                </a:cubicBezTo>
                <a:cubicBezTo>
                  <a:pt x="319" y="372"/>
                  <a:pt x="293" y="345"/>
                  <a:pt x="258" y="345"/>
                </a:cubicBezTo>
                <a:close/>
                <a:moveTo>
                  <a:pt x="258" y="195"/>
                </a:moveTo>
                <a:lnTo>
                  <a:pt x="258" y="195"/>
                </a:lnTo>
                <a:cubicBezTo>
                  <a:pt x="275" y="195"/>
                  <a:pt x="293" y="212"/>
                  <a:pt x="293" y="230"/>
                </a:cubicBezTo>
                <a:cubicBezTo>
                  <a:pt x="293" y="248"/>
                  <a:pt x="275" y="266"/>
                  <a:pt x="258" y="266"/>
                </a:cubicBezTo>
                <a:cubicBezTo>
                  <a:pt x="240" y="266"/>
                  <a:pt x="221" y="248"/>
                  <a:pt x="221" y="230"/>
                </a:cubicBezTo>
                <a:cubicBezTo>
                  <a:pt x="221" y="212"/>
                  <a:pt x="240" y="195"/>
                  <a:pt x="258" y="195"/>
                </a:cubicBezTo>
                <a:close/>
                <a:moveTo>
                  <a:pt x="27" y="61"/>
                </a:moveTo>
                <a:lnTo>
                  <a:pt x="27" y="61"/>
                </a:lnTo>
                <a:cubicBezTo>
                  <a:pt x="27" y="44"/>
                  <a:pt x="45" y="26"/>
                  <a:pt x="62" y="26"/>
                </a:cubicBezTo>
                <a:cubicBezTo>
                  <a:pt x="80" y="26"/>
                  <a:pt x="98" y="44"/>
                  <a:pt x="98" y="61"/>
                </a:cubicBezTo>
                <a:cubicBezTo>
                  <a:pt x="98" y="79"/>
                  <a:pt x="80" y="97"/>
                  <a:pt x="62" y="97"/>
                </a:cubicBezTo>
                <a:cubicBezTo>
                  <a:pt x="45" y="97"/>
                  <a:pt x="27" y="79"/>
                  <a:pt x="27" y="61"/>
                </a:cubicBezTo>
                <a:close/>
                <a:moveTo>
                  <a:pt x="258" y="442"/>
                </a:moveTo>
                <a:lnTo>
                  <a:pt x="258" y="442"/>
                </a:lnTo>
                <a:cubicBezTo>
                  <a:pt x="240" y="442"/>
                  <a:pt x="221" y="425"/>
                  <a:pt x="221" y="407"/>
                </a:cubicBezTo>
                <a:cubicBezTo>
                  <a:pt x="221" y="389"/>
                  <a:pt x="240" y="372"/>
                  <a:pt x="258" y="372"/>
                </a:cubicBezTo>
                <a:cubicBezTo>
                  <a:pt x="275" y="372"/>
                  <a:pt x="293" y="389"/>
                  <a:pt x="293" y="407"/>
                </a:cubicBezTo>
                <a:cubicBezTo>
                  <a:pt x="293" y="425"/>
                  <a:pt x="275" y="442"/>
                  <a:pt x="25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7" name="Freeform 35"/>
          <p:cNvSpPr>
            <a:spLocks noChangeArrowheads="1"/>
          </p:cNvSpPr>
          <p:nvPr userDrawn="1"/>
        </p:nvSpPr>
        <p:spPr bwMode="auto">
          <a:xfrm>
            <a:off x="3280455" y="3175482"/>
            <a:ext cx="58642" cy="198965"/>
          </a:xfrm>
          <a:custGeom>
            <a:avLst/>
            <a:gdLst>
              <a:gd name="T0" fmla="*/ 89 w 125"/>
              <a:gd name="T1" fmla="*/ 301 h 417"/>
              <a:gd name="T2" fmla="*/ 89 w 125"/>
              <a:gd name="T3" fmla="*/ 301 h 417"/>
              <a:gd name="T4" fmla="*/ 89 w 125"/>
              <a:gd name="T5" fmla="*/ 115 h 417"/>
              <a:gd name="T6" fmla="*/ 124 w 125"/>
              <a:gd name="T7" fmla="*/ 62 h 417"/>
              <a:gd name="T8" fmla="*/ 62 w 125"/>
              <a:gd name="T9" fmla="*/ 0 h 417"/>
              <a:gd name="T10" fmla="*/ 0 w 125"/>
              <a:gd name="T11" fmla="*/ 62 h 417"/>
              <a:gd name="T12" fmla="*/ 36 w 125"/>
              <a:gd name="T13" fmla="*/ 115 h 417"/>
              <a:gd name="T14" fmla="*/ 36 w 125"/>
              <a:gd name="T15" fmla="*/ 301 h 417"/>
              <a:gd name="T16" fmla="*/ 0 w 125"/>
              <a:gd name="T17" fmla="*/ 354 h 417"/>
              <a:gd name="T18" fmla="*/ 62 w 125"/>
              <a:gd name="T19" fmla="*/ 416 h 417"/>
              <a:gd name="T20" fmla="*/ 124 w 125"/>
              <a:gd name="T21" fmla="*/ 354 h 417"/>
              <a:gd name="T22" fmla="*/ 89 w 125"/>
              <a:gd name="T23" fmla="*/ 301 h 417"/>
              <a:gd name="T24" fmla="*/ 27 w 125"/>
              <a:gd name="T25" fmla="*/ 62 h 417"/>
              <a:gd name="T26" fmla="*/ 27 w 125"/>
              <a:gd name="T27" fmla="*/ 62 h 417"/>
              <a:gd name="T28" fmla="*/ 62 w 125"/>
              <a:gd name="T29" fmla="*/ 27 h 417"/>
              <a:gd name="T30" fmla="*/ 97 w 125"/>
              <a:gd name="T31" fmla="*/ 62 h 417"/>
              <a:gd name="T32" fmla="*/ 62 w 125"/>
              <a:gd name="T33" fmla="*/ 88 h 417"/>
              <a:gd name="T34" fmla="*/ 27 w 125"/>
              <a:gd name="T35" fmla="*/ 62 h 417"/>
              <a:gd name="T36" fmla="*/ 62 w 125"/>
              <a:gd name="T37" fmla="*/ 390 h 417"/>
              <a:gd name="T38" fmla="*/ 62 w 125"/>
              <a:gd name="T39" fmla="*/ 390 h 417"/>
              <a:gd name="T40" fmla="*/ 27 w 125"/>
              <a:gd name="T41" fmla="*/ 354 h 417"/>
              <a:gd name="T42" fmla="*/ 62 w 125"/>
              <a:gd name="T43" fmla="*/ 319 h 417"/>
              <a:gd name="T44" fmla="*/ 97 w 125"/>
              <a:gd name="T45" fmla="*/ 354 h 417"/>
              <a:gd name="T46" fmla="*/ 62 w 125"/>
              <a:gd name="T47"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417">
                <a:moveTo>
                  <a:pt x="89" y="301"/>
                </a:moveTo>
                <a:lnTo>
                  <a:pt x="89" y="301"/>
                </a:lnTo>
                <a:cubicBezTo>
                  <a:pt x="89" y="115"/>
                  <a:pt x="89" y="115"/>
                  <a:pt x="89" y="115"/>
                </a:cubicBezTo>
                <a:cubicBezTo>
                  <a:pt x="106" y="106"/>
                  <a:pt x="124" y="80"/>
                  <a:pt x="124" y="62"/>
                </a:cubicBezTo>
                <a:cubicBezTo>
                  <a:pt x="124" y="27"/>
                  <a:pt x="97"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97" y="416"/>
                  <a:pt x="124" y="390"/>
                  <a:pt x="124" y="354"/>
                </a:cubicBezTo>
                <a:cubicBezTo>
                  <a:pt x="124" y="328"/>
                  <a:pt x="106" y="310"/>
                  <a:pt x="89" y="301"/>
                </a:cubicBezTo>
                <a:close/>
                <a:moveTo>
                  <a:pt x="27" y="62"/>
                </a:moveTo>
                <a:lnTo>
                  <a:pt x="27" y="62"/>
                </a:lnTo>
                <a:cubicBezTo>
                  <a:pt x="27" y="35"/>
                  <a:pt x="44" y="27"/>
                  <a:pt x="62" y="27"/>
                </a:cubicBezTo>
                <a:cubicBezTo>
                  <a:pt x="80" y="27"/>
                  <a:pt x="97" y="35"/>
                  <a:pt x="97" y="62"/>
                </a:cubicBezTo>
                <a:cubicBezTo>
                  <a:pt x="97" y="80"/>
                  <a:pt x="80" y="88"/>
                  <a:pt x="62" y="88"/>
                </a:cubicBezTo>
                <a:cubicBezTo>
                  <a:pt x="44" y="88"/>
                  <a:pt x="27" y="80"/>
                  <a:pt x="27" y="62"/>
                </a:cubicBezTo>
                <a:close/>
                <a:moveTo>
                  <a:pt x="62" y="390"/>
                </a:moveTo>
                <a:lnTo>
                  <a:pt x="62" y="390"/>
                </a:lnTo>
                <a:cubicBezTo>
                  <a:pt x="44" y="390"/>
                  <a:pt x="27" y="372"/>
                  <a:pt x="27" y="354"/>
                </a:cubicBezTo>
                <a:cubicBezTo>
                  <a:pt x="27" y="337"/>
                  <a:pt x="44" y="319"/>
                  <a:pt x="62" y="319"/>
                </a:cubicBezTo>
                <a:cubicBezTo>
                  <a:pt x="80" y="319"/>
                  <a:pt x="97" y="337"/>
                  <a:pt x="97" y="354"/>
                </a:cubicBezTo>
                <a:cubicBezTo>
                  <a:pt x="97" y="372"/>
                  <a:pt x="80" y="390"/>
                  <a:pt x="62"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8" name="Freeform 36"/>
          <p:cNvSpPr>
            <a:spLocks noChangeArrowheads="1"/>
          </p:cNvSpPr>
          <p:nvPr userDrawn="1"/>
        </p:nvSpPr>
        <p:spPr bwMode="auto">
          <a:xfrm>
            <a:off x="3705614" y="3175482"/>
            <a:ext cx="152891" cy="19896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9" name="Freeform 37"/>
          <p:cNvSpPr>
            <a:spLocks noChangeArrowheads="1"/>
          </p:cNvSpPr>
          <p:nvPr userDrawn="1"/>
        </p:nvSpPr>
        <p:spPr bwMode="auto">
          <a:xfrm>
            <a:off x="1822768" y="4138919"/>
            <a:ext cx="108908" cy="207343"/>
          </a:xfrm>
          <a:custGeom>
            <a:avLst/>
            <a:gdLst>
              <a:gd name="T0" fmla="*/ 221 w 231"/>
              <a:gd name="T1" fmla="*/ 399 h 435"/>
              <a:gd name="T2" fmla="*/ 221 w 231"/>
              <a:gd name="T3" fmla="*/ 399 h 435"/>
              <a:gd name="T4" fmla="*/ 221 w 231"/>
              <a:gd name="T5" fmla="*/ 426 h 435"/>
              <a:gd name="T6" fmla="*/ 204 w 231"/>
              <a:gd name="T7" fmla="*/ 426 h 435"/>
              <a:gd name="T8" fmla="*/ 9 w 231"/>
              <a:gd name="T9" fmla="*/ 230 h 435"/>
              <a:gd name="T10" fmla="*/ 9 w 231"/>
              <a:gd name="T11" fmla="*/ 204 h 435"/>
              <a:gd name="T12" fmla="*/ 204 w 231"/>
              <a:gd name="T13" fmla="*/ 9 h 435"/>
              <a:gd name="T14" fmla="*/ 221 w 231"/>
              <a:gd name="T15" fmla="*/ 9 h 435"/>
              <a:gd name="T16" fmla="*/ 221 w 231"/>
              <a:gd name="T17" fmla="*/ 36 h 435"/>
              <a:gd name="T18" fmla="*/ 44 w 231"/>
              <a:gd name="T19" fmla="*/ 213 h 435"/>
              <a:gd name="T20" fmla="*/ 221 w 231"/>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435">
                <a:moveTo>
                  <a:pt x="221" y="399"/>
                </a:moveTo>
                <a:lnTo>
                  <a:pt x="221" y="399"/>
                </a:lnTo>
                <a:cubicBezTo>
                  <a:pt x="230" y="408"/>
                  <a:pt x="230" y="417"/>
                  <a:pt x="221" y="426"/>
                </a:cubicBezTo>
                <a:cubicBezTo>
                  <a:pt x="213" y="434"/>
                  <a:pt x="204" y="434"/>
                  <a:pt x="204" y="426"/>
                </a:cubicBezTo>
                <a:cubicBezTo>
                  <a:pt x="9" y="230"/>
                  <a:pt x="9" y="230"/>
                  <a:pt x="9" y="230"/>
                </a:cubicBezTo>
                <a:cubicBezTo>
                  <a:pt x="0" y="222"/>
                  <a:pt x="0" y="213"/>
                  <a:pt x="9" y="204"/>
                </a:cubicBezTo>
                <a:cubicBezTo>
                  <a:pt x="204" y="9"/>
                  <a:pt x="204" y="9"/>
                  <a:pt x="204" y="9"/>
                </a:cubicBezTo>
                <a:cubicBezTo>
                  <a:pt x="204" y="0"/>
                  <a:pt x="213" y="0"/>
                  <a:pt x="221" y="9"/>
                </a:cubicBezTo>
                <a:cubicBezTo>
                  <a:pt x="230" y="17"/>
                  <a:pt x="230" y="26"/>
                  <a:pt x="221" y="36"/>
                </a:cubicBezTo>
                <a:cubicBezTo>
                  <a:pt x="44" y="213"/>
                  <a:pt x="44" y="213"/>
                  <a:pt x="44" y="213"/>
                </a:cubicBezTo>
                <a:lnTo>
                  <a:pt x="221"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0" name="Freeform 38"/>
          <p:cNvSpPr>
            <a:spLocks noChangeArrowheads="1"/>
          </p:cNvSpPr>
          <p:nvPr userDrawn="1"/>
        </p:nvSpPr>
        <p:spPr bwMode="auto">
          <a:xfrm>
            <a:off x="7050337" y="3688604"/>
            <a:ext cx="62831" cy="10890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1" name="Freeform 39"/>
          <p:cNvSpPr>
            <a:spLocks noChangeArrowheads="1"/>
          </p:cNvSpPr>
          <p:nvPr userDrawn="1"/>
        </p:nvSpPr>
        <p:spPr bwMode="auto">
          <a:xfrm>
            <a:off x="425817" y="4184973"/>
            <a:ext cx="111003" cy="62831"/>
          </a:xfrm>
          <a:custGeom>
            <a:avLst/>
            <a:gdLst>
              <a:gd name="T0" fmla="*/ 195 w 232"/>
              <a:gd name="T1" fmla="*/ 9 h 133"/>
              <a:gd name="T2" fmla="*/ 195 w 232"/>
              <a:gd name="T3" fmla="*/ 9 h 133"/>
              <a:gd name="T4" fmla="*/ 222 w 232"/>
              <a:gd name="T5" fmla="*/ 9 h 133"/>
              <a:gd name="T6" fmla="*/ 222 w 232"/>
              <a:gd name="T7" fmla="*/ 26 h 133"/>
              <a:gd name="T8" fmla="*/ 125 w 232"/>
              <a:gd name="T9" fmla="*/ 124 h 133"/>
              <a:gd name="T10" fmla="*/ 107 w 232"/>
              <a:gd name="T11" fmla="*/ 124 h 133"/>
              <a:gd name="T12" fmla="*/ 9 w 232"/>
              <a:gd name="T13" fmla="*/ 26 h 133"/>
              <a:gd name="T14" fmla="*/ 9 w 232"/>
              <a:gd name="T15" fmla="*/ 9 h 133"/>
              <a:gd name="T16" fmla="*/ 27 w 232"/>
              <a:gd name="T17" fmla="*/ 9 h 133"/>
              <a:gd name="T18" fmla="*/ 116 w 232"/>
              <a:gd name="T19" fmla="*/ 79 h 133"/>
              <a:gd name="T20" fmla="*/ 195 w 232"/>
              <a:gd name="T21"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195" y="9"/>
                </a:moveTo>
                <a:lnTo>
                  <a:pt x="195" y="9"/>
                </a:lnTo>
                <a:cubicBezTo>
                  <a:pt x="204" y="0"/>
                  <a:pt x="213" y="0"/>
                  <a:pt x="222" y="9"/>
                </a:cubicBezTo>
                <a:cubicBezTo>
                  <a:pt x="231" y="9"/>
                  <a:pt x="231" y="26"/>
                  <a:pt x="222" y="26"/>
                </a:cubicBezTo>
                <a:cubicBezTo>
                  <a:pt x="125" y="124"/>
                  <a:pt x="125" y="124"/>
                  <a:pt x="125" y="124"/>
                </a:cubicBezTo>
                <a:cubicBezTo>
                  <a:pt x="125" y="132"/>
                  <a:pt x="107" y="132"/>
                  <a:pt x="107" y="124"/>
                </a:cubicBezTo>
                <a:cubicBezTo>
                  <a:pt x="9" y="26"/>
                  <a:pt x="9" y="26"/>
                  <a:pt x="9" y="26"/>
                </a:cubicBezTo>
                <a:cubicBezTo>
                  <a:pt x="0" y="26"/>
                  <a:pt x="0" y="9"/>
                  <a:pt x="9" y="9"/>
                </a:cubicBezTo>
                <a:cubicBezTo>
                  <a:pt x="9" y="0"/>
                  <a:pt x="27" y="0"/>
                  <a:pt x="27" y="9"/>
                </a:cubicBezTo>
                <a:cubicBezTo>
                  <a:pt x="116" y="79"/>
                  <a:pt x="116" y="79"/>
                  <a:pt x="116" y="79"/>
                </a:cubicBezTo>
                <a:lnTo>
                  <a:pt x="195" y="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2" name="Freeform 40"/>
          <p:cNvSpPr>
            <a:spLocks noChangeArrowheads="1"/>
          </p:cNvSpPr>
          <p:nvPr userDrawn="1"/>
        </p:nvSpPr>
        <p:spPr bwMode="auto">
          <a:xfrm>
            <a:off x="897053" y="4184973"/>
            <a:ext cx="111001" cy="62831"/>
          </a:xfrm>
          <a:custGeom>
            <a:avLst/>
            <a:gdLst>
              <a:gd name="T0" fmla="*/ 28 w 232"/>
              <a:gd name="T1" fmla="*/ 124 h 133"/>
              <a:gd name="T2" fmla="*/ 28 w 232"/>
              <a:gd name="T3" fmla="*/ 124 h 133"/>
              <a:gd name="T4" fmla="*/ 10 w 232"/>
              <a:gd name="T5" fmla="*/ 124 h 133"/>
              <a:gd name="T6" fmla="*/ 10 w 232"/>
              <a:gd name="T7" fmla="*/ 97 h 133"/>
              <a:gd name="T8" fmla="*/ 107 w 232"/>
              <a:gd name="T9" fmla="*/ 9 h 133"/>
              <a:gd name="T10" fmla="*/ 125 w 232"/>
              <a:gd name="T11" fmla="*/ 9 h 133"/>
              <a:gd name="T12" fmla="*/ 222 w 232"/>
              <a:gd name="T13" fmla="*/ 97 h 133"/>
              <a:gd name="T14" fmla="*/ 222 w 232"/>
              <a:gd name="T15" fmla="*/ 124 h 133"/>
              <a:gd name="T16" fmla="*/ 196 w 232"/>
              <a:gd name="T17" fmla="*/ 124 h 133"/>
              <a:gd name="T18" fmla="*/ 116 w 232"/>
              <a:gd name="T19" fmla="*/ 44 h 133"/>
              <a:gd name="T20" fmla="*/ 28 w 232"/>
              <a:gd name="T21" fmla="*/ 1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28" y="124"/>
                </a:moveTo>
                <a:lnTo>
                  <a:pt x="28" y="124"/>
                </a:lnTo>
                <a:cubicBezTo>
                  <a:pt x="28" y="132"/>
                  <a:pt x="10" y="132"/>
                  <a:pt x="10" y="124"/>
                </a:cubicBezTo>
                <a:cubicBezTo>
                  <a:pt x="0" y="115"/>
                  <a:pt x="0" y="106"/>
                  <a:pt x="10" y="97"/>
                </a:cubicBezTo>
                <a:cubicBezTo>
                  <a:pt x="107" y="9"/>
                  <a:pt x="107" y="9"/>
                  <a:pt x="107" y="9"/>
                </a:cubicBezTo>
                <a:cubicBezTo>
                  <a:pt x="107" y="0"/>
                  <a:pt x="125" y="0"/>
                  <a:pt x="125" y="9"/>
                </a:cubicBezTo>
                <a:cubicBezTo>
                  <a:pt x="222" y="97"/>
                  <a:pt x="222" y="97"/>
                  <a:pt x="222" y="97"/>
                </a:cubicBezTo>
                <a:cubicBezTo>
                  <a:pt x="231" y="106"/>
                  <a:pt x="231" y="115"/>
                  <a:pt x="222" y="124"/>
                </a:cubicBezTo>
                <a:cubicBezTo>
                  <a:pt x="213" y="132"/>
                  <a:pt x="204" y="132"/>
                  <a:pt x="196" y="124"/>
                </a:cubicBezTo>
                <a:cubicBezTo>
                  <a:pt x="116" y="44"/>
                  <a:pt x="116" y="44"/>
                  <a:pt x="116" y="44"/>
                </a:cubicBezTo>
                <a:lnTo>
                  <a:pt x="28" y="12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3" name="Freeform 41"/>
          <p:cNvSpPr>
            <a:spLocks noChangeArrowheads="1"/>
          </p:cNvSpPr>
          <p:nvPr userDrawn="1"/>
        </p:nvSpPr>
        <p:spPr bwMode="auto">
          <a:xfrm>
            <a:off x="1389231" y="4159840"/>
            <a:ext cx="62831" cy="111001"/>
          </a:xfrm>
          <a:custGeom>
            <a:avLst/>
            <a:gdLst>
              <a:gd name="T0" fmla="*/ 8 w 133"/>
              <a:gd name="T1" fmla="*/ 204 h 232"/>
              <a:gd name="T2" fmla="*/ 8 w 133"/>
              <a:gd name="T3" fmla="*/ 204 h 232"/>
              <a:gd name="T4" fmla="*/ 8 w 133"/>
              <a:gd name="T5" fmla="*/ 231 h 232"/>
              <a:gd name="T6" fmla="*/ 35 w 133"/>
              <a:gd name="T7" fmla="*/ 231 h 232"/>
              <a:gd name="T8" fmla="*/ 132 w 133"/>
              <a:gd name="T9" fmla="*/ 133 h 232"/>
              <a:gd name="T10" fmla="*/ 132 w 133"/>
              <a:gd name="T11" fmla="*/ 107 h 232"/>
              <a:gd name="T12" fmla="*/ 35 w 133"/>
              <a:gd name="T13" fmla="*/ 10 h 232"/>
              <a:gd name="T14" fmla="*/ 8 w 133"/>
              <a:gd name="T15" fmla="*/ 10 h 232"/>
              <a:gd name="T16" fmla="*/ 8 w 133"/>
              <a:gd name="T17" fmla="*/ 36 h 232"/>
              <a:gd name="T18" fmla="*/ 88 w 133"/>
              <a:gd name="T19" fmla="*/ 116 h 232"/>
              <a:gd name="T20" fmla="*/ 8 w 133"/>
              <a:gd name="T21" fmla="*/ 20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2">
                <a:moveTo>
                  <a:pt x="8" y="204"/>
                </a:moveTo>
                <a:lnTo>
                  <a:pt x="8" y="204"/>
                </a:lnTo>
                <a:cubicBezTo>
                  <a:pt x="0" y="213"/>
                  <a:pt x="0" y="222"/>
                  <a:pt x="8" y="231"/>
                </a:cubicBezTo>
                <a:cubicBezTo>
                  <a:pt x="17" y="231"/>
                  <a:pt x="26" y="231"/>
                  <a:pt x="35" y="231"/>
                </a:cubicBezTo>
                <a:cubicBezTo>
                  <a:pt x="132" y="133"/>
                  <a:pt x="132" y="133"/>
                  <a:pt x="132" y="133"/>
                </a:cubicBezTo>
                <a:cubicBezTo>
                  <a:pt x="132" y="125"/>
                  <a:pt x="132" y="116"/>
                  <a:pt x="132" y="107"/>
                </a:cubicBezTo>
                <a:cubicBezTo>
                  <a:pt x="35" y="10"/>
                  <a:pt x="35" y="10"/>
                  <a:pt x="35" y="10"/>
                </a:cubicBezTo>
                <a:cubicBezTo>
                  <a:pt x="26" y="0"/>
                  <a:pt x="17" y="0"/>
                  <a:pt x="8" y="10"/>
                </a:cubicBezTo>
                <a:cubicBezTo>
                  <a:pt x="0" y="18"/>
                  <a:pt x="0" y="27"/>
                  <a:pt x="8" y="36"/>
                </a:cubicBezTo>
                <a:cubicBezTo>
                  <a:pt x="88" y="116"/>
                  <a:pt x="88" y="116"/>
                  <a:pt x="88" y="116"/>
                </a:cubicBezTo>
                <a:lnTo>
                  <a:pt x="8"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4" name="Freeform 42"/>
          <p:cNvSpPr>
            <a:spLocks noChangeArrowheads="1"/>
          </p:cNvSpPr>
          <p:nvPr userDrawn="1"/>
        </p:nvSpPr>
        <p:spPr bwMode="auto">
          <a:xfrm>
            <a:off x="3271608" y="4155651"/>
            <a:ext cx="111003" cy="207343"/>
          </a:xfrm>
          <a:custGeom>
            <a:avLst/>
            <a:gdLst>
              <a:gd name="T0" fmla="*/ 10 w 232"/>
              <a:gd name="T1" fmla="*/ 399 h 435"/>
              <a:gd name="T2" fmla="*/ 10 w 232"/>
              <a:gd name="T3" fmla="*/ 399 h 435"/>
              <a:gd name="T4" fmla="*/ 10 w 232"/>
              <a:gd name="T5" fmla="*/ 426 h 435"/>
              <a:gd name="T6" fmla="*/ 28 w 232"/>
              <a:gd name="T7" fmla="*/ 426 h 435"/>
              <a:gd name="T8" fmla="*/ 222 w 232"/>
              <a:gd name="T9" fmla="*/ 230 h 435"/>
              <a:gd name="T10" fmla="*/ 222 w 232"/>
              <a:gd name="T11" fmla="*/ 204 h 435"/>
              <a:gd name="T12" fmla="*/ 28 w 232"/>
              <a:gd name="T13" fmla="*/ 9 h 435"/>
              <a:gd name="T14" fmla="*/ 10 w 232"/>
              <a:gd name="T15" fmla="*/ 9 h 435"/>
              <a:gd name="T16" fmla="*/ 10 w 232"/>
              <a:gd name="T17" fmla="*/ 36 h 435"/>
              <a:gd name="T18" fmla="*/ 187 w 232"/>
              <a:gd name="T19" fmla="*/ 213 h 435"/>
              <a:gd name="T20" fmla="*/ 10 w 232"/>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435">
                <a:moveTo>
                  <a:pt x="10" y="399"/>
                </a:moveTo>
                <a:lnTo>
                  <a:pt x="10" y="399"/>
                </a:lnTo>
                <a:cubicBezTo>
                  <a:pt x="0" y="408"/>
                  <a:pt x="0" y="417"/>
                  <a:pt x="10" y="426"/>
                </a:cubicBezTo>
                <a:cubicBezTo>
                  <a:pt x="10" y="434"/>
                  <a:pt x="28" y="434"/>
                  <a:pt x="28" y="426"/>
                </a:cubicBezTo>
                <a:cubicBezTo>
                  <a:pt x="222" y="230"/>
                  <a:pt x="222" y="230"/>
                  <a:pt x="222" y="230"/>
                </a:cubicBezTo>
                <a:cubicBezTo>
                  <a:pt x="231" y="222"/>
                  <a:pt x="231" y="213"/>
                  <a:pt x="222" y="204"/>
                </a:cubicBezTo>
                <a:cubicBezTo>
                  <a:pt x="28" y="9"/>
                  <a:pt x="28" y="9"/>
                  <a:pt x="28" y="9"/>
                </a:cubicBezTo>
                <a:cubicBezTo>
                  <a:pt x="28" y="0"/>
                  <a:pt x="10" y="0"/>
                  <a:pt x="10" y="9"/>
                </a:cubicBezTo>
                <a:cubicBezTo>
                  <a:pt x="0" y="17"/>
                  <a:pt x="0" y="26"/>
                  <a:pt x="10" y="36"/>
                </a:cubicBezTo>
                <a:cubicBezTo>
                  <a:pt x="187" y="213"/>
                  <a:pt x="187" y="213"/>
                  <a:pt x="187" y="213"/>
                </a:cubicBezTo>
                <a:lnTo>
                  <a:pt x="10"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5" name="Freeform 43"/>
          <p:cNvSpPr>
            <a:spLocks noChangeArrowheads="1"/>
          </p:cNvSpPr>
          <p:nvPr userDrawn="1"/>
        </p:nvSpPr>
        <p:spPr bwMode="auto">
          <a:xfrm>
            <a:off x="2735917" y="4159840"/>
            <a:ext cx="203154" cy="111001"/>
          </a:xfrm>
          <a:custGeom>
            <a:avLst/>
            <a:gdLst>
              <a:gd name="T0" fmla="*/ 398 w 427"/>
              <a:gd name="T1" fmla="*/ 231 h 232"/>
              <a:gd name="T2" fmla="*/ 398 w 427"/>
              <a:gd name="T3" fmla="*/ 231 h 232"/>
              <a:gd name="T4" fmla="*/ 416 w 427"/>
              <a:gd name="T5" fmla="*/ 231 h 232"/>
              <a:gd name="T6" fmla="*/ 416 w 427"/>
              <a:gd name="T7" fmla="*/ 204 h 232"/>
              <a:gd name="T8" fmla="*/ 222 w 427"/>
              <a:gd name="T9" fmla="*/ 10 h 232"/>
              <a:gd name="T10" fmla="*/ 204 w 427"/>
              <a:gd name="T11" fmla="*/ 10 h 232"/>
              <a:gd name="T12" fmla="*/ 0 w 427"/>
              <a:gd name="T13" fmla="*/ 204 h 232"/>
              <a:gd name="T14" fmla="*/ 0 w 427"/>
              <a:gd name="T15" fmla="*/ 231 h 232"/>
              <a:gd name="T16" fmla="*/ 26 w 427"/>
              <a:gd name="T17" fmla="*/ 231 h 232"/>
              <a:gd name="T18" fmla="*/ 213 w 427"/>
              <a:gd name="T19" fmla="*/ 54 h 232"/>
              <a:gd name="T20" fmla="*/ 398 w 427"/>
              <a:gd name="T21" fmla="*/ 2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7" h="232">
                <a:moveTo>
                  <a:pt x="398" y="231"/>
                </a:moveTo>
                <a:lnTo>
                  <a:pt x="398" y="231"/>
                </a:lnTo>
                <a:lnTo>
                  <a:pt x="416" y="231"/>
                </a:lnTo>
                <a:cubicBezTo>
                  <a:pt x="426" y="222"/>
                  <a:pt x="426" y="213"/>
                  <a:pt x="416" y="204"/>
                </a:cubicBezTo>
                <a:cubicBezTo>
                  <a:pt x="222" y="10"/>
                  <a:pt x="222" y="10"/>
                  <a:pt x="222" y="10"/>
                </a:cubicBezTo>
                <a:cubicBezTo>
                  <a:pt x="222" y="0"/>
                  <a:pt x="204" y="0"/>
                  <a:pt x="204" y="10"/>
                </a:cubicBezTo>
                <a:cubicBezTo>
                  <a:pt x="0" y="204"/>
                  <a:pt x="0" y="204"/>
                  <a:pt x="0" y="204"/>
                </a:cubicBezTo>
                <a:cubicBezTo>
                  <a:pt x="0" y="213"/>
                  <a:pt x="0" y="222"/>
                  <a:pt x="0" y="231"/>
                </a:cubicBezTo>
                <a:cubicBezTo>
                  <a:pt x="9" y="231"/>
                  <a:pt x="18" y="231"/>
                  <a:pt x="26" y="231"/>
                </a:cubicBezTo>
                <a:cubicBezTo>
                  <a:pt x="213" y="54"/>
                  <a:pt x="213" y="54"/>
                  <a:pt x="213" y="54"/>
                </a:cubicBezTo>
                <a:lnTo>
                  <a:pt x="398" y="23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6" name="Freeform 44"/>
          <p:cNvSpPr>
            <a:spLocks noChangeArrowheads="1"/>
          </p:cNvSpPr>
          <p:nvPr userDrawn="1"/>
        </p:nvSpPr>
        <p:spPr bwMode="auto">
          <a:xfrm>
            <a:off x="2264681" y="4159840"/>
            <a:ext cx="203155" cy="111001"/>
          </a:xfrm>
          <a:custGeom>
            <a:avLst/>
            <a:gdLst>
              <a:gd name="T0" fmla="*/ 26 w 426"/>
              <a:gd name="T1" fmla="*/ 10 h 232"/>
              <a:gd name="T2" fmla="*/ 26 w 426"/>
              <a:gd name="T3" fmla="*/ 10 h 232"/>
              <a:gd name="T4" fmla="*/ 0 w 426"/>
              <a:gd name="T5" fmla="*/ 10 h 232"/>
              <a:gd name="T6" fmla="*/ 0 w 426"/>
              <a:gd name="T7" fmla="*/ 36 h 232"/>
              <a:gd name="T8" fmla="*/ 203 w 426"/>
              <a:gd name="T9" fmla="*/ 231 h 232"/>
              <a:gd name="T10" fmla="*/ 221 w 426"/>
              <a:gd name="T11" fmla="*/ 231 h 232"/>
              <a:gd name="T12" fmla="*/ 416 w 426"/>
              <a:gd name="T13" fmla="*/ 36 h 232"/>
              <a:gd name="T14" fmla="*/ 416 w 426"/>
              <a:gd name="T15" fmla="*/ 10 h 232"/>
              <a:gd name="T16" fmla="*/ 398 w 426"/>
              <a:gd name="T17" fmla="*/ 10 h 232"/>
              <a:gd name="T18" fmla="*/ 213 w 426"/>
              <a:gd name="T19" fmla="*/ 186 h 232"/>
              <a:gd name="T20" fmla="*/ 26 w 426"/>
              <a:gd name="T21"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 h="232">
                <a:moveTo>
                  <a:pt x="26" y="10"/>
                </a:moveTo>
                <a:lnTo>
                  <a:pt x="26" y="10"/>
                </a:lnTo>
                <a:cubicBezTo>
                  <a:pt x="17" y="0"/>
                  <a:pt x="9" y="0"/>
                  <a:pt x="0" y="10"/>
                </a:cubicBezTo>
                <a:cubicBezTo>
                  <a:pt x="0" y="18"/>
                  <a:pt x="0" y="27"/>
                  <a:pt x="0" y="36"/>
                </a:cubicBezTo>
                <a:cubicBezTo>
                  <a:pt x="203" y="231"/>
                  <a:pt x="203" y="231"/>
                  <a:pt x="203" y="231"/>
                </a:cubicBezTo>
                <a:lnTo>
                  <a:pt x="221" y="231"/>
                </a:lnTo>
                <a:cubicBezTo>
                  <a:pt x="416" y="36"/>
                  <a:pt x="416" y="36"/>
                  <a:pt x="416" y="36"/>
                </a:cubicBezTo>
                <a:cubicBezTo>
                  <a:pt x="425" y="27"/>
                  <a:pt x="425" y="18"/>
                  <a:pt x="416" y="10"/>
                </a:cubicBezTo>
                <a:cubicBezTo>
                  <a:pt x="416" y="0"/>
                  <a:pt x="398" y="0"/>
                  <a:pt x="398" y="10"/>
                </a:cubicBezTo>
                <a:cubicBezTo>
                  <a:pt x="213" y="186"/>
                  <a:pt x="213" y="186"/>
                  <a:pt x="213" y="186"/>
                </a:cubicBezTo>
                <a:lnTo>
                  <a:pt x="26" y="1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7" name="Freeform 88"/>
          <p:cNvSpPr>
            <a:spLocks noChangeArrowheads="1"/>
          </p:cNvSpPr>
          <p:nvPr userDrawn="1"/>
        </p:nvSpPr>
        <p:spPr bwMode="auto">
          <a:xfrm>
            <a:off x="1877222" y="4614320"/>
            <a:ext cx="35604" cy="33510"/>
          </a:xfrm>
          <a:custGeom>
            <a:avLst/>
            <a:gdLst>
              <a:gd name="T0" fmla="*/ 36 w 73"/>
              <a:gd name="T1" fmla="*/ 70 h 71"/>
              <a:gd name="T2" fmla="*/ 36 w 73"/>
              <a:gd name="T3" fmla="*/ 70 h 71"/>
              <a:gd name="T4" fmla="*/ 72 w 73"/>
              <a:gd name="T5" fmla="*/ 35 h 71"/>
              <a:gd name="T6" fmla="*/ 36 w 73"/>
              <a:gd name="T7" fmla="*/ 0 h 71"/>
              <a:gd name="T8" fmla="*/ 0 w 73"/>
              <a:gd name="T9" fmla="*/ 35 h 71"/>
              <a:gd name="T10" fmla="*/ 36 w 73"/>
              <a:gd name="T11" fmla="*/ 70 h 71"/>
            </a:gdLst>
            <a:ahLst/>
            <a:cxnLst>
              <a:cxn ang="0">
                <a:pos x="T0" y="T1"/>
              </a:cxn>
              <a:cxn ang="0">
                <a:pos x="T2" y="T3"/>
              </a:cxn>
              <a:cxn ang="0">
                <a:pos x="T4" y="T5"/>
              </a:cxn>
              <a:cxn ang="0">
                <a:pos x="T6" y="T7"/>
              </a:cxn>
              <a:cxn ang="0">
                <a:pos x="T8" y="T9"/>
              </a:cxn>
              <a:cxn ang="0">
                <a:pos x="T10" y="T11"/>
              </a:cxn>
            </a:cxnLst>
            <a:rect l="0" t="0" r="r" b="b"/>
            <a:pathLst>
              <a:path w="73" h="71">
                <a:moveTo>
                  <a:pt x="36" y="70"/>
                </a:moveTo>
                <a:lnTo>
                  <a:pt x="36" y="70"/>
                </a:lnTo>
                <a:cubicBezTo>
                  <a:pt x="53" y="70"/>
                  <a:pt x="72" y="53"/>
                  <a:pt x="72" y="35"/>
                </a:cubicBezTo>
                <a:cubicBezTo>
                  <a:pt x="72" y="9"/>
                  <a:pt x="53" y="0"/>
                  <a:pt x="36" y="0"/>
                </a:cubicBezTo>
                <a:cubicBezTo>
                  <a:pt x="9" y="0"/>
                  <a:pt x="0" y="9"/>
                  <a:pt x="0" y="35"/>
                </a:cubicBezTo>
                <a:cubicBezTo>
                  <a:pt x="0" y="53"/>
                  <a:pt x="9" y="70"/>
                  <a:pt x="36" y="7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8" name="Freeform 89"/>
          <p:cNvSpPr>
            <a:spLocks noChangeArrowheads="1"/>
          </p:cNvSpPr>
          <p:nvPr userDrawn="1"/>
        </p:nvSpPr>
        <p:spPr bwMode="auto">
          <a:xfrm>
            <a:off x="1864656" y="4652019"/>
            <a:ext cx="58642" cy="111003"/>
          </a:xfrm>
          <a:custGeom>
            <a:avLst/>
            <a:gdLst>
              <a:gd name="T0" fmla="*/ 107 w 124"/>
              <a:gd name="T1" fmla="*/ 0 h 232"/>
              <a:gd name="T2" fmla="*/ 107 w 124"/>
              <a:gd name="T3" fmla="*/ 0 h 232"/>
              <a:gd name="T4" fmla="*/ 9 w 124"/>
              <a:gd name="T5" fmla="*/ 0 h 232"/>
              <a:gd name="T6" fmla="*/ 0 w 124"/>
              <a:gd name="T7" fmla="*/ 0 h 232"/>
              <a:gd name="T8" fmla="*/ 0 w 124"/>
              <a:gd name="T9" fmla="*/ 18 h 232"/>
              <a:gd name="T10" fmla="*/ 0 w 124"/>
              <a:gd name="T11" fmla="*/ 115 h 232"/>
              <a:gd name="T12" fmla="*/ 26 w 124"/>
              <a:gd name="T13" fmla="*/ 115 h 232"/>
              <a:gd name="T14" fmla="*/ 26 w 124"/>
              <a:gd name="T15" fmla="*/ 231 h 232"/>
              <a:gd name="T16" fmla="*/ 98 w 124"/>
              <a:gd name="T17" fmla="*/ 231 h 232"/>
              <a:gd name="T18" fmla="*/ 98 w 124"/>
              <a:gd name="T19" fmla="*/ 115 h 232"/>
              <a:gd name="T20" fmla="*/ 123 w 124"/>
              <a:gd name="T21" fmla="*/ 115 h 232"/>
              <a:gd name="T22" fmla="*/ 123 w 124"/>
              <a:gd name="T23" fmla="*/ 18 h 232"/>
              <a:gd name="T24" fmla="*/ 123 w 124"/>
              <a:gd name="T25" fmla="*/ 0 h 232"/>
              <a:gd name="T26" fmla="*/ 107 w 124"/>
              <a:gd name="T2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232">
                <a:moveTo>
                  <a:pt x="107" y="0"/>
                </a:moveTo>
                <a:lnTo>
                  <a:pt x="107" y="0"/>
                </a:lnTo>
                <a:cubicBezTo>
                  <a:pt x="9" y="0"/>
                  <a:pt x="9" y="0"/>
                  <a:pt x="9" y="0"/>
                </a:cubicBezTo>
                <a:cubicBezTo>
                  <a:pt x="9" y="0"/>
                  <a:pt x="9" y="0"/>
                  <a:pt x="0" y="0"/>
                </a:cubicBezTo>
                <a:cubicBezTo>
                  <a:pt x="0" y="9"/>
                  <a:pt x="0" y="9"/>
                  <a:pt x="0" y="18"/>
                </a:cubicBezTo>
                <a:cubicBezTo>
                  <a:pt x="0" y="115"/>
                  <a:pt x="0" y="115"/>
                  <a:pt x="0" y="115"/>
                </a:cubicBezTo>
                <a:cubicBezTo>
                  <a:pt x="26" y="115"/>
                  <a:pt x="26" y="115"/>
                  <a:pt x="26" y="115"/>
                </a:cubicBezTo>
                <a:cubicBezTo>
                  <a:pt x="26" y="231"/>
                  <a:pt x="26" y="231"/>
                  <a:pt x="26" y="231"/>
                </a:cubicBezTo>
                <a:cubicBezTo>
                  <a:pt x="98" y="231"/>
                  <a:pt x="98" y="231"/>
                  <a:pt x="98" y="231"/>
                </a:cubicBezTo>
                <a:cubicBezTo>
                  <a:pt x="98" y="115"/>
                  <a:pt x="98" y="115"/>
                  <a:pt x="98" y="115"/>
                </a:cubicBezTo>
                <a:cubicBezTo>
                  <a:pt x="123" y="115"/>
                  <a:pt x="123" y="115"/>
                  <a:pt x="123" y="115"/>
                </a:cubicBezTo>
                <a:cubicBezTo>
                  <a:pt x="123" y="18"/>
                  <a:pt x="123" y="18"/>
                  <a:pt x="123" y="18"/>
                </a:cubicBezTo>
                <a:cubicBezTo>
                  <a:pt x="123" y="9"/>
                  <a:pt x="123" y="9"/>
                  <a:pt x="123" y="0"/>
                </a:cubicBezTo>
                <a:cubicBezTo>
                  <a:pt x="115" y="0"/>
                  <a:pt x="115" y="0"/>
                  <a:pt x="10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9" name="Freeform 90"/>
          <p:cNvSpPr>
            <a:spLocks noChangeArrowheads="1"/>
          </p:cNvSpPr>
          <p:nvPr userDrawn="1"/>
        </p:nvSpPr>
        <p:spPr bwMode="auto">
          <a:xfrm>
            <a:off x="1309645" y="4572432"/>
            <a:ext cx="228288" cy="228288"/>
          </a:xfrm>
          <a:custGeom>
            <a:avLst/>
            <a:gdLst>
              <a:gd name="T0" fmla="*/ 239 w 480"/>
              <a:gd name="T1" fmla="*/ 8 h 479"/>
              <a:gd name="T2" fmla="*/ 239 w 480"/>
              <a:gd name="T3" fmla="*/ 8 h 479"/>
              <a:gd name="T4" fmla="*/ 0 w 480"/>
              <a:gd name="T5" fmla="*/ 248 h 479"/>
              <a:gd name="T6" fmla="*/ 239 w 480"/>
              <a:gd name="T7" fmla="*/ 478 h 479"/>
              <a:gd name="T8" fmla="*/ 479 w 480"/>
              <a:gd name="T9" fmla="*/ 239 h 479"/>
              <a:gd name="T10" fmla="*/ 239 w 480"/>
              <a:gd name="T11" fmla="*/ 8 h 479"/>
              <a:gd name="T12" fmla="*/ 239 w 480"/>
              <a:gd name="T13" fmla="*/ 434 h 479"/>
              <a:gd name="T14" fmla="*/ 239 w 480"/>
              <a:gd name="T15" fmla="*/ 434 h 479"/>
              <a:gd name="T16" fmla="*/ 53 w 480"/>
              <a:gd name="T17" fmla="*/ 248 h 479"/>
              <a:gd name="T18" fmla="*/ 239 w 480"/>
              <a:gd name="T19" fmla="*/ 53 h 479"/>
              <a:gd name="T20" fmla="*/ 426 w 480"/>
              <a:gd name="T21" fmla="*/ 239 h 479"/>
              <a:gd name="T22" fmla="*/ 239 w 480"/>
              <a:gd name="T23" fmla="*/ 434 h 479"/>
              <a:gd name="T24" fmla="*/ 177 w 480"/>
              <a:gd name="T25" fmla="*/ 283 h 479"/>
              <a:gd name="T26" fmla="*/ 177 w 480"/>
              <a:gd name="T27" fmla="*/ 283 h 479"/>
              <a:gd name="T28" fmla="*/ 160 w 480"/>
              <a:gd name="T29" fmla="*/ 274 h 479"/>
              <a:gd name="T30" fmla="*/ 151 w 480"/>
              <a:gd name="T31" fmla="*/ 239 h 479"/>
              <a:gd name="T32" fmla="*/ 177 w 480"/>
              <a:gd name="T33" fmla="*/ 204 h 479"/>
              <a:gd name="T34" fmla="*/ 195 w 480"/>
              <a:gd name="T35" fmla="*/ 204 h 479"/>
              <a:gd name="T36" fmla="*/ 204 w 480"/>
              <a:gd name="T37" fmla="*/ 221 h 479"/>
              <a:gd name="T38" fmla="*/ 239 w 480"/>
              <a:gd name="T39" fmla="*/ 204 h 479"/>
              <a:gd name="T40" fmla="*/ 177 w 480"/>
              <a:gd name="T41" fmla="*/ 168 h 479"/>
              <a:gd name="T42" fmla="*/ 124 w 480"/>
              <a:gd name="T43" fmla="*/ 195 h 479"/>
              <a:gd name="T44" fmla="*/ 107 w 480"/>
              <a:gd name="T45" fmla="*/ 239 h 479"/>
              <a:gd name="T46" fmla="*/ 124 w 480"/>
              <a:gd name="T47" fmla="*/ 292 h 479"/>
              <a:gd name="T48" fmla="*/ 177 w 480"/>
              <a:gd name="T49" fmla="*/ 310 h 479"/>
              <a:gd name="T50" fmla="*/ 213 w 480"/>
              <a:gd name="T51" fmla="*/ 301 h 479"/>
              <a:gd name="T52" fmla="*/ 239 w 480"/>
              <a:gd name="T53" fmla="*/ 274 h 479"/>
              <a:gd name="T54" fmla="*/ 213 w 480"/>
              <a:gd name="T55" fmla="*/ 265 h 479"/>
              <a:gd name="T56" fmla="*/ 177 w 480"/>
              <a:gd name="T57" fmla="*/ 283 h 479"/>
              <a:gd name="T58" fmla="*/ 310 w 480"/>
              <a:gd name="T59" fmla="*/ 283 h 479"/>
              <a:gd name="T60" fmla="*/ 310 w 480"/>
              <a:gd name="T61" fmla="*/ 283 h 479"/>
              <a:gd name="T62" fmla="*/ 292 w 480"/>
              <a:gd name="T63" fmla="*/ 274 h 479"/>
              <a:gd name="T64" fmla="*/ 284 w 480"/>
              <a:gd name="T65" fmla="*/ 239 h 479"/>
              <a:gd name="T66" fmla="*/ 310 w 480"/>
              <a:gd name="T67" fmla="*/ 204 h 479"/>
              <a:gd name="T68" fmla="*/ 328 w 480"/>
              <a:gd name="T69" fmla="*/ 204 h 479"/>
              <a:gd name="T70" fmla="*/ 337 w 480"/>
              <a:gd name="T71" fmla="*/ 221 h 479"/>
              <a:gd name="T72" fmla="*/ 372 w 480"/>
              <a:gd name="T73" fmla="*/ 204 h 479"/>
              <a:gd name="T74" fmla="*/ 310 w 480"/>
              <a:gd name="T75" fmla="*/ 168 h 479"/>
              <a:gd name="T76" fmla="*/ 257 w 480"/>
              <a:gd name="T77" fmla="*/ 195 h 479"/>
              <a:gd name="T78" fmla="*/ 239 w 480"/>
              <a:gd name="T79" fmla="*/ 239 h 479"/>
              <a:gd name="T80" fmla="*/ 257 w 480"/>
              <a:gd name="T81" fmla="*/ 292 h 479"/>
              <a:gd name="T82" fmla="*/ 310 w 480"/>
              <a:gd name="T83" fmla="*/ 310 h 479"/>
              <a:gd name="T84" fmla="*/ 346 w 480"/>
              <a:gd name="T85" fmla="*/ 301 h 479"/>
              <a:gd name="T86" fmla="*/ 372 w 480"/>
              <a:gd name="T87" fmla="*/ 274 h 479"/>
              <a:gd name="T88" fmla="*/ 337 w 480"/>
              <a:gd name="T89" fmla="*/ 265 h 479"/>
              <a:gd name="T90" fmla="*/ 310 w 480"/>
              <a:gd name="T91" fmla="*/ 28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479">
                <a:moveTo>
                  <a:pt x="239" y="8"/>
                </a:moveTo>
                <a:lnTo>
                  <a:pt x="239" y="8"/>
                </a:lnTo>
                <a:cubicBezTo>
                  <a:pt x="107" y="8"/>
                  <a:pt x="0" y="115"/>
                  <a:pt x="0" y="248"/>
                </a:cubicBezTo>
                <a:cubicBezTo>
                  <a:pt x="0" y="381"/>
                  <a:pt x="107" y="478"/>
                  <a:pt x="239" y="478"/>
                </a:cubicBezTo>
                <a:cubicBezTo>
                  <a:pt x="372" y="478"/>
                  <a:pt x="479" y="372"/>
                  <a:pt x="479" y="239"/>
                </a:cubicBezTo>
                <a:cubicBezTo>
                  <a:pt x="479" y="106"/>
                  <a:pt x="363" y="0"/>
                  <a:pt x="239" y="8"/>
                </a:cubicBezTo>
                <a:close/>
                <a:moveTo>
                  <a:pt x="239" y="434"/>
                </a:moveTo>
                <a:lnTo>
                  <a:pt x="239" y="434"/>
                </a:lnTo>
                <a:cubicBezTo>
                  <a:pt x="133" y="434"/>
                  <a:pt x="53" y="346"/>
                  <a:pt x="53" y="248"/>
                </a:cubicBezTo>
                <a:cubicBezTo>
                  <a:pt x="53" y="142"/>
                  <a:pt x="133" y="53"/>
                  <a:pt x="239" y="53"/>
                </a:cubicBezTo>
                <a:cubicBezTo>
                  <a:pt x="337" y="53"/>
                  <a:pt x="426" y="133"/>
                  <a:pt x="426" y="239"/>
                </a:cubicBezTo>
                <a:cubicBezTo>
                  <a:pt x="426" y="346"/>
                  <a:pt x="346" y="425"/>
                  <a:pt x="239" y="434"/>
                </a:cubicBezTo>
                <a:close/>
                <a:moveTo>
                  <a:pt x="177" y="283"/>
                </a:moveTo>
                <a:lnTo>
                  <a:pt x="177" y="283"/>
                </a:lnTo>
                <a:cubicBezTo>
                  <a:pt x="169" y="283"/>
                  <a:pt x="160" y="283"/>
                  <a:pt x="160" y="274"/>
                </a:cubicBezTo>
                <a:cubicBezTo>
                  <a:pt x="151" y="265"/>
                  <a:pt x="151" y="257"/>
                  <a:pt x="151" y="239"/>
                </a:cubicBezTo>
                <a:cubicBezTo>
                  <a:pt x="151" y="212"/>
                  <a:pt x="160" y="204"/>
                  <a:pt x="177" y="204"/>
                </a:cubicBezTo>
                <a:cubicBezTo>
                  <a:pt x="186" y="204"/>
                  <a:pt x="186" y="204"/>
                  <a:pt x="195" y="204"/>
                </a:cubicBezTo>
                <a:cubicBezTo>
                  <a:pt x="195" y="212"/>
                  <a:pt x="204" y="212"/>
                  <a:pt x="204" y="221"/>
                </a:cubicBezTo>
                <a:cubicBezTo>
                  <a:pt x="239" y="204"/>
                  <a:pt x="239" y="204"/>
                  <a:pt x="239" y="204"/>
                </a:cubicBezTo>
                <a:cubicBezTo>
                  <a:pt x="222" y="186"/>
                  <a:pt x="204" y="168"/>
                  <a:pt x="177" y="168"/>
                </a:cubicBezTo>
                <a:cubicBezTo>
                  <a:pt x="160" y="168"/>
                  <a:pt x="142" y="177"/>
                  <a:pt x="124" y="195"/>
                </a:cubicBezTo>
                <a:cubicBezTo>
                  <a:pt x="116" y="204"/>
                  <a:pt x="107" y="221"/>
                  <a:pt x="107" y="239"/>
                </a:cubicBezTo>
                <a:cubicBezTo>
                  <a:pt x="107" y="265"/>
                  <a:pt x="116" y="283"/>
                  <a:pt x="124" y="292"/>
                </a:cubicBezTo>
                <a:cubicBezTo>
                  <a:pt x="142" y="310"/>
                  <a:pt x="160" y="310"/>
                  <a:pt x="177" y="310"/>
                </a:cubicBezTo>
                <a:cubicBezTo>
                  <a:pt x="186" y="310"/>
                  <a:pt x="204" y="310"/>
                  <a:pt x="213" y="301"/>
                </a:cubicBezTo>
                <a:cubicBezTo>
                  <a:pt x="222" y="301"/>
                  <a:pt x="230" y="292"/>
                  <a:pt x="239" y="274"/>
                </a:cubicBezTo>
                <a:cubicBezTo>
                  <a:pt x="213" y="265"/>
                  <a:pt x="213" y="265"/>
                  <a:pt x="213" y="265"/>
                </a:cubicBezTo>
                <a:cubicBezTo>
                  <a:pt x="204" y="274"/>
                  <a:pt x="195" y="283"/>
                  <a:pt x="177" y="283"/>
                </a:cubicBezTo>
                <a:close/>
                <a:moveTo>
                  <a:pt x="310" y="283"/>
                </a:moveTo>
                <a:lnTo>
                  <a:pt x="310" y="283"/>
                </a:lnTo>
                <a:cubicBezTo>
                  <a:pt x="301" y="283"/>
                  <a:pt x="292" y="283"/>
                  <a:pt x="292" y="274"/>
                </a:cubicBezTo>
                <a:cubicBezTo>
                  <a:pt x="284" y="265"/>
                  <a:pt x="284" y="257"/>
                  <a:pt x="284" y="239"/>
                </a:cubicBezTo>
                <a:cubicBezTo>
                  <a:pt x="284" y="212"/>
                  <a:pt x="292" y="204"/>
                  <a:pt x="310" y="204"/>
                </a:cubicBezTo>
                <a:cubicBezTo>
                  <a:pt x="319" y="204"/>
                  <a:pt x="319" y="204"/>
                  <a:pt x="328" y="204"/>
                </a:cubicBezTo>
                <a:cubicBezTo>
                  <a:pt x="328" y="212"/>
                  <a:pt x="337" y="212"/>
                  <a:pt x="337" y="221"/>
                </a:cubicBezTo>
                <a:cubicBezTo>
                  <a:pt x="372" y="204"/>
                  <a:pt x="372" y="204"/>
                  <a:pt x="372" y="204"/>
                </a:cubicBezTo>
                <a:cubicBezTo>
                  <a:pt x="355" y="186"/>
                  <a:pt x="337" y="168"/>
                  <a:pt x="310" y="168"/>
                </a:cubicBezTo>
                <a:cubicBezTo>
                  <a:pt x="292" y="168"/>
                  <a:pt x="275" y="177"/>
                  <a:pt x="257" y="195"/>
                </a:cubicBezTo>
                <a:cubicBezTo>
                  <a:pt x="248" y="204"/>
                  <a:pt x="239" y="221"/>
                  <a:pt x="239" y="239"/>
                </a:cubicBezTo>
                <a:cubicBezTo>
                  <a:pt x="239" y="265"/>
                  <a:pt x="248" y="283"/>
                  <a:pt x="257" y="292"/>
                </a:cubicBezTo>
                <a:cubicBezTo>
                  <a:pt x="275" y="310"/>
                  <a:pt x="292" y="310"/>
                  <a:pt x="310" y="310"/>
                </a:cubicBezTo>
                <a:cubicBezTo>
                  <a:pt x="319" y="310"/>
                  <a:pt x="337" y="310"/>
                  <a:pt x="346" y="301"/>
                </a:cubicBezTo>
                <a:cubicBezTo>
                  <a:pt x="355" y="301"/>
                  <a:pt x="363" y="292"/>
                  <a:pt x="372" y="274"/>
                </a:cubicBezTo>
                <a:cubicBezTo>
                  <a:pt x="337" y="265"/>
                  <a:pt x="337" y="265"/>
                  <a:pt x="337" y="265"/>
                </a:cubicBezTo>
                <a:cubicBezTo>
                  <a:pt x="337" y="274"/>
                  <a:pt x="328" y="283"/>
                  <a:pt x="310"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0" name="Freeform 91"/>
          <p:cNvSpPr>
            <a:spLocks noChangeArrowheads="1"/>
          </p:cNvSpPr>
          <p:nvPr userDrawn="1"/>
        </p:nvSpPr>
        <p:spPr bwMode="auto">
          <a:xfrm>
            <a:off x="438383" y="2693776"/>
            <a:ext cx="83775" cy="215720"/>
          </a:xfrm>
          <a:custGeom>
            <a:avLst/>
            <a:gdLst>
              <a:gd name="T0" fmla="*/ 151 w 178"/>
              <a:gd name="T1" fmla="*/ 0 h 454"/>
              <a:gd name="T2" fmla="*/ 151 w 178"/>
              <a:gd name="T3" fmla="*/ 0 h 454"/>
              <a:gd name="T4" fmla="*/ 18 w 178"/>
              <a:gd name="T5" fmla="*/ 0 h 454"/>
              <a:gd name="T6" fmla="*/ 0 w 178"/>
              <a:gd name="T7" fmla="*/ 28 h 454"/>
              <a:gd name="T8" fmla="*/ 0 w 178"/>
              <a:gd name="T9" fmla="*/ 453 h 454"/>
              <a:gd name="T10" fmla="*/ 89 w 178"/>
              <a:gd name="T11" fmla="*/ 355 h 454"/>
              <a:gd name="T12" fmla="*/ 177 w 178"/>
              <a:gd name="T13" fmla="*/ 453 h 454"/>
              <a:gd name="T14" fmla="*/ 177 w 178"/>
              <a:gd name="T15" fmla="*/ 28 h 454"/>
              <a:gd name="T16" fmla="*/ 151 w 178"/>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454">
                <a:moveTo>
                  <a:pt x="151" y="0"/>
                </a:moveTo>
                <a:lnTo>
                  <a:pt x="151" y="0"/>
                </a:lnTo>
                <a:cubicBezTo>
                  <a:pt x="18" y="0"/>
                  <a:pt x="18" y="0"/>
                  <a:pt x="18" y="0"/>
                </a:cubicBezTo>
                <a:cubicBezTo>
                  <a:pt x="8" y="0"/>
                  <a:pt x="0" y="10"/>
                  <a:pt x="0" y="28"/>
                </a:cubicBezTo>
                <a:cubicBezTo>
                  <a:pt x="0" y="453"/>
                  <a:pt x="0" y="453"/>
                  <a:pt x="0" y="453"/>
                </a:cubicBezTo>
                <a:cubicBezTo>
                  <a:pt x="89" y="355"/>
                  <a:pt x="89" y="355"/>
                  <a:pt x="89" y="355"/>
                </a:cubicBezTo>
                <a:cubicBezTo>
                  <a:pt x="177" y="453"/>
                  <a:pt x="177" y="453"/>
                  <a:pt x="177" y="453"/>
                </a:cubicBezTo>
                <a:cubicBezTo>
                  <a:pt x="177" y="28"/>
                  <a:pt x="177" y="28"/>
                  <a:pt x="177" y="28"/>
                </a:cubicBezTo>
                <a:cubicBezTo>
                  <a:pt x="177" y="10"/>
                  <a:pt x="168" y="0"/>
                  <a:pt x="15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1" name="Freeform 92"/>
          <p:cNvSpPr>
            <a:spLocks noChangeArrowheads="1"/>
          </p:cNvSpPr>
          <p:nvPr userDrawn="1"/>
        </p:nvSpPr>
        <p:spPr bwMode="auto">
          <a:xfrm>
            <a:off x="1318022" y="2693776"/>
            <a:ext cx="211533" cy="215720"/>
          </a:xfrm>
          <a:custGeom>
            <a:avLst/>
            <a:gdLst>
              <a:gd name="T0" fmla="*/ 168 w 444"/>
              <a:gd name="T1" fmla="*/ 284 h 454"/>
              <a:gd name="T2" fmla="*/ 168 w 444"/>
              <a:gd name="T3" fmla="*/ 284 h 454"/>
              <a:gd name="T4" fmla="*/ 70 w 444"/>
              <a:gd name="T5" fmla="*/ 240 h 454"/>
              <a:gd name="T6" fmla="*/ 70 w 444"/>
              <a:gd name="T7" fmla="*/ 275 h 454"/>
              <a:gd name="T8" fmla="*/ 168 w 444"/>
              <a:gd name="T9" fmla="*/ 311 h 454"/>
              <a:gd name="T10" fmla="*/ 168 w 444"/>
              <a:gd name="T11" fmla="*/ 284 h 454"/>
              <a:gd name="T12" fmla="*/ 168 w 444"/>
              <a:gd name="T13" fmla="*/ 178 h 454"/>
              <a:gd name="T14" fmla="*/ 168 w 444"/>
              <a:gd name="T15" fmla="*/ 178 h 454"/>
              <a:gd name="T16" fmla="*/ 70 w 444"/>
              <a:gd name="T17" fmla="*/ 143 h 454"/>
              <a:gd name="T18" fmla="*/ 70 w 444"/>
              <a:gd name="T19" fmla="*/ 169 h 454"/>
              <a:gd name="T20" fmla="*/ 168 w 444"/>
              <a:gd name="T21" fmla="*/ 213 h 454"/>
              <a:gd name="T22" fmla="*/ 168 w 444"/>
              <a:gd name="T23" fmla="*/ 178 h 454"/>
              <a:gd name="T24" fmla="*/ 434 w 444"/>
              <a:gd name="T25" fmla="*/ 10 h 454"/>
              <a:gd name="T26" fmla="*/ 434 w 444"/>
              <a:gd name="T27" fmla="*/ 10 h 454"/>
              <a:gd name="T28" fmla="*/ 408 w 444"/>
              <a:gd name="T29" fmla="*/ 0 h 454"/>
              <a:gd name="T30" fmla="*/ 221 w 444"/>
              <a:gd name="T31" fmla="*/ 81 h 454"/>
              <a:gd name="T32" fmla="*/ 35 w 444"/>
              <a:gd name="T33" fmla="*/ 0 h 454"/>
              <a:gd name="T34" fmla="*/ 9 w 444"/>
              <a:gd name="T35" fmla="*/ 10 h 454"/>
              <a:gd name="T36" fmla="*/ 0 w 444"/>
              <a:gd name="T37" fmla="*/ 28 h 454"/>
              <a:gd name="T38" fmla="*/ 0 w 444"/>
              <a:gd name="T39" fmla="*/ 347 h 454"/>
              <a:gd name="T40" fmla="*/ 9 w 444"/>
              <a:gd name="T41" fmla="*/ 364 h 454"/>
              <a:gd name="T42" fmla="*/ 212 w 444"/>
              <a:gd name="T43" fmla="*/ 444 h 454"/>
              <a:gd name="T44" fmla="*/ 212 w 444"/>
              <a:gd name="T45" fmla="*/ 444 h 454"/>
              <a:gd name="T46" fmla="*/ 221 w 444"/>
              <a:gd name="T47" fmla="*/ 453 h 454"/>
              <a:gd name="T48" fmla="*/ 221 w 444"/>
              <a:gd name="T49" fmla="*/ 444 h 454"/>
              <a:gd name="T50" fmla="*/ 230 w 444"/>
              <a:gd name="T51" fmla="*/ 444 h 454"/>
              <a:gd name="T52" fmla="*/ 425 w 444"/>
              <a:gd name="T53" fmla="*/ 364 h 454"/>
              <a:gd name="T54" fmla="*/ 443 w 444"/>
              <a:gd name="T55" fmla="*/ 347 h 454"/>
              <a:gd name="T56" fmla="*/ 443 w 444"/>
              <a:gd name="T57" fmla="*/ 28 h 454"/>
              <a:gd name="T58" fmla="*/ 434 w 444"/>
              <a:gd name="T59" fmla="*/ 10 h 454"/>
              <a:gd name="T60" fmla="*/ 195 w 444"/>
              <a:gd name="T61" fmla="*/ 400 h 454"/>
              <a:gd name="T62" fmla="*/ 195 w 444"/>
              <a:gd name="T63" fmla="*/ 400 h 454"/>
              <a:gd name="T64" fmla="*/ 35 w 444"/>
              <a:gd name="T65" fmla="*/ 338 h 454"/>
              <a:gd name="T66" fmla="*/ 35 w 444"/>
              <a:gd name="T67" fmla="*/ 54 h 454"/>
              <a:gd name="T68" fmla="*/ 195 w 444"/>
              <a:gd name="T69" fmla="*/ 116 h 454"/>
              <a:gd name="T70" fmla="*/ 195 w 444"/>
              <a:gd name="T71" fmla="*/ 400 h 454"/>
              <a:gd name="T72" fmla="*/ 408 w 444"/>
              <a:gd name="T73" fmla="*/ 338 h 454"/>
              <a:gd name="T74" fmla="*/ 408 w 444"/>
              <a:gd name="T75" fmla="*/ 338 h 454"/>
              <a:gd name="T76" fmla="*/ 248 w 444"/>
              <a:gd name="T77" fmla="*/ 400 h 454"/>
              <a:gd name="T78" fmla="*/ 248 w 444"/>
              <a:gd name="T79" fmla="*/ 116 h 454"/>
              <a:gd name="T80" fmla="*/ 408 w 444"/>
              <a:gd name="T81" fmla="*/ 54 h 454"/>
              <a:gd name="T82" fmla="*/ 408 w 444"/>
              <a:gd name="T83" fmla="*/ 338 h 454"/>
              <a:gd name="T84" fmla="*/ 372 w 444"/>
              <a:gd name="T85" fmla="*/ 240 h 454"/>
              <a:gd name="T86" fmla="*/ 372 w 444"/>
              <a:gd name="T87" fmla="*/ 240 h 454"/>
              <a:gd name="T88" fmla="*/ 274 w 444"/>
              <a:gd name="T89" fmla="*/ 284 h 454"/>
              <a:gd name="T90" fmla="*/ 274 w 444"/>
              <a:gd name="T91" fmla="*/ 311 h 454"/>
              <a:gd name="T92" fmla="*/ 372 w 444"/>
              <a:gd name="T93" fmla="*/ 275 h 454"/>
              <a:gd name="T94" fmla="*/ 372 w 444"/>
              <a:gd name="T95" fmla="*/ 240 h 454"/>
              <a:gd name="T96" fmla="*/ 372 w 444"/>
              <a:gd name="T97" fmla="*/ 143 h 454"/>
              <a:gd name="T98" fmla="*/ 372 w 444"/>
              <a:gd name="T99" fmla="*/ 143 h 454"/>
              <a:gd name="T100" fmla="*/ 274 w 444"/>
              <a:gd name="T101" fmla="*/ 178 h 454"/>
              <a:gd name="T102" fmla="*/ 274 w 444"/>
              <a:gd name="T103" fmla="*/ 213 h 454"/>
              <a:gd name="T104" fmla="*/ 372 w 444"/>
              <a:gd name="T105" fmla="*/ 169 h 454"/>
              <a:gd name="T106" fmla="*/ 372 w 444"/>
              <a:gd name="T107" fmla="*/ 1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54">
                <a:moveTo>
                  <a:pt x="168" y="284"/>
                </a:moveTo>
                <a:lnTo>
                  <a:pt x="168" y="284"/>
                </a:lnTo>
                <a:cubicBezTo>
                  <a:pt x="70" y="240"/>
                  <a:pt x="70" y="240"/>
                  <a:pt x="70" y="240"/>
                </a:cubicBezTo>
                <a:cubicBezTo>
                  <a:pt x="70" y="275"/>
                  <a:pt x="70" y="275"/>
                  <a:pt x="70" y="275"/>
                </a:cubicBezTo>
                <a:cubicBezTo>
                  <a:pt x="168" y="311"/>
                  <a:pt x="168" y="311"/>
                  <a:pt x="168" y="311"/>
                </a:cubicBezTo>
                <a:lnTo>
                  <a:pt x="168" y="284"/>
                </a:lnTo>
                <a:close/>
                <a:moveTo>
                  <a:pt x="168" y="178"/>
                </a:moveTo>
                <a:lnTo>
                  <a:pt x="168" y="178"/>
                </a:lnTo>
                <a:cubicBezTo>
                  <a:pt x="70" y="143"/>
                  <a:pt x="70" y="143"/>
                  <a:pt x="70" y="143"/>
                </a:cubicBezTo>
                <a:cubicBezTo>
                  <a:pt x="70" y="169"/>
                  <a:pt x="70" y="169"/>
                  <a:pt x="70" y="169"/>
                </a:cubicBezTo>
                <a:cubicBezTo>
                  <a:pt x="168" y="213"/>
                  <a:pt x="168" y="213"/>
                  <a:pt x="168" y="213"/>
                </a:cubicBezTo>
                <a:lnTo>
                  <a:pt x="168" y="178"/>
                </a:lnTo>
                <a:close/>
                <a:moveTo>
                  <a:pt x="434" y="10"/>
                </a:moveTo>
                <a:lnTo>
                  <a:pt x="434" y="10"/>
                </a:lnTo>
                <a:cubicBezTo>
                  <a:pt x="425" y="0"/>
                  <a:pt x="417" y="0"/>
                  <a:pt x="408" y="0"/>
                </a:cubicBezTo>
                <a:cubicBezTo>
                  <a:pt x="221" y="81"/>
                  <a:pt x="221" y="81"/>
                  <a:pt x="221" y="81"/>
                </a:cubicBezTo>
                <a:cubicBezTo>
                  <a:pt x="35" y="0"/>
                  <a:pt x="35" y="0"/>
                  <a:pt x="35" y="0"/>
                </a:cubicBezTo>
                <a:cubicBezTo>
                  <a:pt x="26" y="0"/>
                  <a:pt x="17" y="0"/>
                  <a:pt x="9" y="10"/>
                </a:cubicBezTo>
                <a:cubicBezTo>
                  <a:pt x="0" y="10"/>
                  <a:pt x="0" y="19"/>
                  <a:pt x="0" y="28"/>
                </a:cubicBezTo>
                <a:cubicBezTo>
                  <a:pt x="0" y="347"/>
                  <a:pt x="0" y="347"/>
                  <a:pt x="0" y="347"/>
                </a:cubicBezTo>
                <a:cubicBezTo>
                  <a:pt x="0" y="355"/>
                  <a:pt x="0" y="364"/>
                  <a:pt x="9" y="364"/>
                </a:cubicBezTo>
                <a:cubicBezTo>
                  <a:pt x="212" y="444"/>
                  <a:pt x="212" y="444"/>
                  <a:pt x="212" y="444"/>
                </a:cubicBezTo>
                <a:lnTo>
                  <a:pt x="212" y="444"/>
                </a:lnTo>
                <a:cubicBezTo>
                  <a:pt x="221" y="453"/>
                  <a:pt x="221" y="453"/>
                  <a:pt x="221" y="453"/>
                </a:cubicBezTo>
                <a:cubicBezTo>
                  <a:pt x="221" y="453"/>
                  <a:pt x="221" y="453"/>
                  <a:pt x="221" y="444"/>
                </a:cubicBezTo>
                <a:cubicBezTo>
                  <a:pt x="230" y="444"/>
                  <a:pt x="230" y="444"/>
                  <a:pt x="230" y="444"/>
                </a:cubicBezTo>
                <a:cubicBezTo>
                  <a:pt x="425" y="364"/>
                  <a:pt x="425" y="364"/>
                  <a:pt x="425" y="364"/>
                </a:cubicBezTo>
                <a:cubicBezTo>
                  <a:pt x="434" y="364"/>
                  <a:pt x="443" y="355"/>
                  <a:pt x="443" y="347"/>
                </a:cubicBezTo>
                <a:cubicBezTo>
                  <a:pt x="443" y="28"/>
                  <a:pt x="443" y="28"/>
                  <a:pt x="443" y="28"/>
                </a:cubicBezTo>
                <a:cubicBezTo>
                  <a:pt x="443" y="19"/>
                  <a:pt x="443" y="10"/>
                  <a:pt x="434" y="10"/>
                </a:cubicBezTo>
                <a:close/>
                <a:moveTo>
                  <a:pt x="195" y="400"/>
                </a:moveTo>
                <a:lnTo>
                  <a:pt x="195" y="400"/>
                </a:lnTo>
                <a:cubicBezTo>
                  <a:pt x="35" y="338"/>
                  <a:pt x="35" y="338"/>
                  <a:pt x="35" y="338"/>
                </a:cubicBezTo>
                <a:cubicBezTo>
                  <a:pt x="35" y="54"/>
                  <a:pt x="35" y="54"/>
                  <a:pt x="35" y="54"/>
                </a:cubicBezTo>
                <a:cubicBezTo>
                  <a:pt x="195" y="116"/>
                  <a:pt x="195" y="116"/>
                  <a:pt x="195" y="116"/>
                </a:cubicBezTo>
                <a:lnTo>
                  <a:pt x="195" y="400"/>
                </a:lnTo>
                <a:close/>
                <a:moveTo>
                  <a:pt x="408" y="338"/>
                </a:moveTo>
                <a:lnTo>
                  <a:pt x="408" y="338"/>
                </a:lnTo>
                <a:cubicBezTo>
                  <a:pt x="248" y="400"/>
                  <a:pt x="248" y="400"/>
                  <a:pt x="248" y="400"/>
                </a:cubicBezTo>
                <a:cubicBezTo>
                  <a:pt x="248" y="116"/>
                  <a:pt x="248" y="116"/>
                  <a:pt x="248" y="116"/>
                </a:cubicBezTo>
                <a:cubicBezTo>
                  <a:pt x="408" y="54"/>
                  <a:pt x="408" y="54"/>
                  <a:pt x="408" y="54"/>
                </a:cubicBezTo>
                <a:lnTo>
                  <a:pt x="408" y="338"/>
                </a:lnTo>
                <a:close/>
                <a:moveTo>
                  <a:pt x="372" y="240"/>
                </a:moveTo>
                <a:lnTo>
                  <a:pt x="372" y="240"/>
                </a:lnTo>
                <a:cubicBezTo>
                  <a:pt x="274" y="284"/>
                  <a:pt x="274" y="284"/>
                  <a:pt x="274" y="284"/>
                </a:cubicBezTo>
                <a:cubicBezTo>
                  <a:pt x="274" y="311"/>
                  <a:pt x="274" y="311"/>
                  <a:pt x="274" y="311"/>
                </a:cubicBezTo>
                <a:cubicBezTo>
                  <a:pt x="372" y="275"/>
                  <a:pt x="372" y="275"/>
                  <a:pt x="372" y="275"/>
                </a:cubicBezTo>
                <a:lnTo>
                  <a:pt x="372" y="240"/>
                </a:lnTo>
                <a:close/>
                <a:moveTo>
                  <a:pt x="372" y="143"/>
                </a:moveTo>
                <a:lnTo>
                  <a:pt x="372" y="143"/>
                </a:lnTo>
                <a:cubicBezTo>
                  <a:pt x="274" y="178"/>
                  <a:pt x="274" y="178"/>
                  <a:pt x="274" y="178"/>
                </a:cubicBezTo>
                <a:cubicBezTo>
                  <a:pt x="274" y="213"/>
                  <a:pt x="274" y="213"/>
                  <a:pt x="274" y="213"/>
                </a:cubicBezTo>
                <a:cubicBezTo>
                  <a:pt x="372" y="169"/>
                  <a:pt x="372" y="169"/>
                  <a:pt x="372" y="169"/>
                </a:cubicBezTo>
                <a:lnTo>
                  <a:pt x="372" y="14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2" name="Freeform 93"/>
          <p:cNvSpPr>
            <a:spLocks noChangeArrowheads="1"/>
          </p:cNvSpPr>
          <p:nvPr userDrawn="1"/>
        </p:nvSpPr>
        <p:spPr bwMode="auto">
          <a:xfrm>
            <a:off x="888676" y="2683303"/>
            <a:ext cx="125663" cy="234571"/>
          </a:xfrm>
          <a:custGeom>
            <a:avLst/>
            <a:gdLst>
              <a:gd name="T0" fmla="*/ 247 w 266"/>
              <a:gd name="T1" fmla="*/ 0 h 496"/>
              <a:gd name="T2" fmla="*/ 247 w 266"/>
              <a:gd name="T3" fmla="*/ 0 h 496"/>
              <a:gd name="T4" fmla="*/ 141 w 266"/>
              <a:gd name="T5" fmla="*/ 0 h 496"/>
              <a:gd name="T6" fmla="*/ 123 w 266"/>
              <a:gd name="T7" fmla="*/ 25 h 496"/>
              <a:gd name="T8" fmla="*/ 167 w 266"/>
              <a:gd name="T9" fmla="*/ 25 h 496"/>
              <a:gd name="T10" fmla="*/ 194 w 266"/>
              <a:gd name="T11" fmla="*/ 53 h 496"/>
              <a:gd name="T12" fmla="*/ 194 w 266"/>
              <a:gd name="T13" fmla="*/ 363 h 496"/>
              <a:gd name="T14" fmla="*/ 265 w 266"/>
              <a:gd name="T15" fmla="*/ 451 h 496"/>
              <a:gd name="T16" fmla="*/ 265 w 266"/>
              <a:gd name="T17" fmla="*/ 25 h 496"/>
              <a:gd name="T18" fmla="*/ 247 w 266"/>
              <a:gd name="T19" fmla="*/ 0 h 496"/>
              <a:gd name="T20" fmla="*/ 123 w 266"/>
              <a:gd name="T21" fmla="*/ 79 h 496"/>
              <a:gd name="T22" fmla="*/ 123 w 266"/>
              <a:gd name="T23" fmla="*/ 79 h 496"/>
              <a:gd name="T24" fmla="*/ 16 w 266"/>
              <a:gd name="T25" fmla="*/ 79 h 496"/>
              <a:gd name="T26" fmla="*/ 0 w 266"/>
              <a:gd name="T27" fmla="*/ 106 h 496"/>
              <a:gd name="T28" fmla="*/ 0 w 266"/>
              <a:gd name="T29" fmla="*/ 495 h 496"/>
              <a:gd name="T30" fmla="*/ 70 w 266"/>
              <a:gd name="T31" fmla="*/ 407 h 496"/>
              <a:gd name="T32" fmla="*/ 141 w 266"/>
              <a:gd name="T33" fmla="*/ 495 h 496"/>
              <a:gd name="T34" fmla="*/ 141 w 266"/>
              <a:gd name="T35" fmla="*/ 106 h 496"/>
              <a:gd name="T36" fmla="*/ 123 w 266"/>
              <a:gd name="T37" fmla="*/ 7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96">
                <a:moveTo>
                  <a:pt x="247" y="0"/>
                </a:moveTo>
                <a:lnTo>
                  <a:pt x="247" y="0"/>
                </a:lnTo>
                <a:cubicBezTo>
                  <a:pt x="141" y="0"/>
                  <a:pt x="141" y="0"/>
                  <a:pt x="141" y="0"/>
                </a:cubicBezTo>
                <a:cubicBezTo>
                  <a:pt x="123" y="0"/>
                  <a:pt x="123" y="17"/>
                  <a:pt x="123" y="25"/>
                </a:cubicBezTo>
                <a:cubicBezTo>
                  <a:pt x="167" y="25"/>
                  <a:pt x="167" y="25"/>
                  <a:pt x="167" y="25"/>
                </a:cubicBezTo>
                <a:cubicBezTo>
                  <a:pt x="185" y="25"/>
                  <a:pt x="194" y="35"/>
                  <a:pt x="194" y="53"/>
                </a:cubicBezTo>
                <a:cubicBezTo>
                  <a:pt x="194" y="363"/>
                  <a:pt x="194" y="363"/>
                  <a:pt x="194" y="363"/>
                </a:cubicBezTo>
                <a:cubicBezTo>
                  <a:pt x="265" y="451"/>
                  <a:pt x="265" y="451"/>
                  <a:pt x="265" y="451"/>
                </a:cubicBezTo>
                <a:cubicBezTo>
                  <a:pt x="265" y="25"/>
                  <a:pt x="265" y="25"/>
                  <a:pt x="265" y="25"/>
                </a:cubicBezTo>
                <a:cubicBezTo>
                  <a:pt x="265" y="17"/>
                  <a:pt x="256" y="0"/>
                  <a:pt x="247" y="0"/>
                </a:cubicBezTo>
                <a:close/>
                <a:moveTo>
                  <a:pt x="123" y="79"/>
                </a:moveTo>
                <a:lnTo>
                  <a:pt x="123" y="79"/>
                </a:lnTo>
                <a:cubicBezTo>
                  <a:pt x="16" y="79"/>
                  <a:pt x="16" y="79"/>
                  <a:pt x="16" y="79"/>
                </a:cubicBezTo>
                <a:cubicBezTo>
                  <a:pt x="0" y="79"/>
                  <a:pt x="0" y="88"/>
                  <a:pt x="0" y="106"/>
                </a:cubicBezTo>
                <a:cubicBezTo>
                  <a:pt x="0" y="495"/>
                  <a:pt x="0" y="495"/>
                  <a:pt x="0" y="495"/>
                </a:cubicBezTo>
                <a:cubicBezTo>
                  <a:pt x="70" y="407"/>
                  <a:pt x="70" y="407"/>
                  <a:pt x="70" y="407"/>
                </a:cubicBezTo>
                <a:cubicBezTo>
                  <a:pt x="141" y="495"/>
                  <a:pt x="141" y="495"/>
                  <a:pt x="141" y="495"/>
                </a:cubicBezTo>
                <a:cubicBezTo>
                  <a:pt x="141" y="106"/>
                  <a:pt x="141" y="106"/>
                  <a:pt x="141" y="106"/>
                </a:cubicBezTo>
                <a:cubicBezTo>
                  <a:pt x="141" y="88"/>
                  <a:pt x="132" y="79"/>
                  <a:pt x="123" y="7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3" name="Freeform 94"/>
          <p:cNvSpPr>
            <a:spLocks noChangeArrowheads="1"/>
          </p:cNvSpPr>
          <p:nvPr userDrawn="1"/>
        </p:nvSpPr>
        <p:spPr bwMode="auto">
          <a:xfrm>
            <a:off x="342042" y="3162916"/>
            <a:ext cx="249232" cy="253419"/>
          </a:xfrm>
          <a:custGeom>
            <a:avLst/>
            <a:gdLst>
              <a:gd name="T0" fmla="*/ 151 w 524"/>
              <a:gd name="T1" fmla="*/ 114 h 532"/>
              <a:gd name="T2" fmla="*/ 151 w 524"/>
              <a:gd name="T3" fmla="*/ 114 h 532"/>
              <a:gd name="T4" fmla="*/ 106 w 524"/>
              <a:gd name="T5" fmla="*/ 425 h 532"/>
              <a:gd name="T6" fmla="*/ 417 w 524"/>
              <a:gd name="T7" fmla="*/ 380 h 532"/>
              <a:gd name="T8" fmla="*/ 337 w 524"/>
              <a:gd name="T9" fmla="*/ 195 h 532"/>
              <a:gd name="T10" fmla="*/ 151 w 524"/>
              <a:gd name="T11" fmla="*/ 114 h 532"/>
              <a:gd name="T12" fmla="*/ 381 w 524"/>
              <a:gd name="T13" fmla="*/ 354 h 532"/>
              <a:gd name="T14" fmla="*/ 381 w 524"/>
              <a:gd name="T15" fmla="*/ 354 h 532"/>
              <a:gd name="T16" fmla="*/ 248 w 524"/>
              <a:gd name="T17" fmla="*/ 283 h 532"/>
              <a:gd name="T18" fmla="*/ 177 w 524"/>
              <a:gd name="T19" fmla="*/ 150 h 532"/>
              <a:gd name="T20" fmla="*/ 311 w 524"/>
              <a:gd name="T21" fmla="*/ 221 h 532"/>
              <a:gd name="T22" fmla="*/ 381 w 524"/>
              <a:gd name="T23" fmla="*/ 354 h 532"/>
              <a:gd name="T24" fmla="*/ 390 w 524"/>
              <a:gd name="T25" fmla="*/ 159 h 532"/>
              <a:gd name="T26" fmla="*/ 390 w 524"/>
              <a:gd name="T27" fmla="*/ 159 h 532"/>
              <a:gd name="T28" fmla="*/ 408 w 524"/>
              <a:gd name="T29" fmla="*/ 150 h 532"/>
              <a:gd name="T30" fmla="*/ 452 w 524"/>
              <a:gd name="T31" fmla="*/ 106 h 532"/>
              <a:gd name="T32" fmla="*/ 452 w 524"/>
              <a:gd name="T33" fmla="*/ 70 h 532"/>
              <a:gd name="T34" fmla="*/ 417 w 524"/>
              <a:gd name="T35" fmla="*/ 70 h 532"/>
              <a:gd name="T36" fmla="*/ 372 w 524"/>
              <a:gd name="T37" fmla="*/ 114 h 532"/>
              <a:gd name="T38" fmla="*/ 372 w 524"/>
              <a:gd name="T39" fmla="*/ 150 h 532"/>
              <a:gd name="T40" fmla="*/ 390 w 524"/>
              <a:gd name="T41" fmla="*/ 159 h 532"/>
              <a:gd name="T42" fmla="*/ 293 w 524"/>
              <a:gd name="T43" fmla="*/ 97 h 532"/>
              <a:gd name="T44" fmla="*/ 293 w 524"/>
              <a:gd name="T45" fmla="*/ 97 h 532"/>
              <a:gd name="T46" fmla="*/ 311 w 524"/>
              <a:gd name="T47" fmla="*/ 97 h 532"/>
              <a:gd name="T48" fmla="*/ 328 w 524"/>
              <a:gd name="T49" fmla="*/ 88 h 532"/>
              <a:gd name="T50" fmla="*/ 355 w 524"/>
              <a:gd name="T51" fmla="*/ 35 h 532"/>
              <a:gd name="T52" fmla="*/ 346 w 524"/>
              <a:gd name="T53" fmla="*/ 8 h 532"/>
              <a:gd name="T54" fmla="*/ 311 w 524"/>
              <a:gd name="T55" fmla="*/ 17 h 532"/>
              <a:gd name="T56" fmla="*/ 284 w 524"/>
              <a:gd name="T57" fmla="*/ 61 h 532"/>
              <a:gd name="T58" fmla="*/ 293 w 524"/>
              <a:gd name="T59" fmla="*/ 97 h 532"/>
              <a:gd name="T60" fmla="*/ 514 w 524"/>
              <a:gd name="T61" fmla="*/ 167 h 532"/>
              <a:gd name="T62" fmla="*/ 514 w 524"/>
              <a:gd name="T63" fmla="*/ 167 h 532"/>
              <a:gd name="T64" fmla="*/ 478 w 524"/>
              <a:gd name="T65" fmla="*/ 159 h 532"/>
              <a:gd name="T66" fmla="*/ 434 w 524"/>
              <a:gd name="T67" fmla="*/ 185 h 532"/>
              <a:gd name="T68" fmla="*/ 425 w 524"/>
              <a:gd name="T69" fmla="*/ 221 h 532"/>
              <a:gd name="T70" fmla="*/ 443 w 524"/>
              <a:gd name="T71" fmla="*/ 239 h 532"/>
              <a:gd name="T72" fmla="*/ 461 w 524"/>
              <a:gd name="T73" fmla="*/ 230 h 532"/>
              <a:gd name="T74" fmla="*/ 505 w 524"/>
              <a:gd name="T75" fmla="*/ 204 h 532"/>
              <a:gd name="T76" fmla="*/ 514 w 524"/>
              <a:gd name="T77" fmla="*/ 16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532">
                <a:moveTo>
                  <a:pt x="151" y="114"/>
                </a:moveTo>
                <a:lnTo>
                  <a:pt x="151" y="114"/>
                </a:lnTo>
                <a:cubicBezTo>
                  <a:pt x="124" y="141"/>
                  <a:pt x="0" y="319"/>
                  <a:pt x="106" y="425"/>
                </a:cubicBezTo>
                <a:cubicBezTo>
                  <a:pt x="212" y="531"/>
                  <a:pt x="390" y="407"/>
                  <a:pt x="417" y="380"/>
                </a:cubicBezTo>
                <a:cubicBezTo>
                  <a:pt x="443" y="354"/>
                  <a:pt x="408" y="266"/>
                  <a:pt x="337" y="195"/>
                </a:cubicBezTo>
                <a:cubicBezTo>
                  <a:pt x="266" y="123"/>
                  <a:pt x="177" y="88"/>
                  <a:pt x="151" y="114"/>
                </a:cubicBezTo>
                <a:close/>
                <a:moveTo>
                  <a:pt x="381" y="354"/>
                </a:moveTo>
                <a:lnTo>
                  <a:pt x="381" y="354"/>
                </a:lnTo>
                <a:cubicBezTo>
                  <a:pt x="372" y="363"/>
                  <a:pt x="311" y="345"/>
                  <a:pt x="248" y="283"/>
                </a:cubicBezTo>
                <a:cubicBezTo>
                  <a:pt x="186" y="221"/>
                  <a:pt x="168" y="159"/>
                  <a:pt x="177" y="150"/>
                </a:cubicBezTo>
                <a:cubicBezTo>
                  <a:pt x="186" y="141"/>
                  <a:pt x="248" y="159"/>
                  <a:pt x="311" y="221"/>
                </a:cubicBezTo>
                <a:cubicBezTo>
                  <a:pt x="372" y="283"/>
                  <a:pt x="390" y="345"/>
                  <a:pt x="381" y="354"/>
                </a:cubicBezTo>
                <a:close/>
                <a:moveTo>
                  <a:pt x="390" y="159"/>
                </a:moveTo>
                <a:lnTo>
                  <a:pt x="390" y="159"/>
                </a:lnTo>
                <a:cubicBezTo>
                  <a:pt x="390" y="159"/>
                  <a:pt x="399" y="159"/>
                  <a:pt x="408" y="150"/>
                </a:cubicBezTo>
                <a:cubicBezTo>
                  <a:pt x="452" y="106"/>
                  <a:pt x="452" y="106"/>
                  <a:pt x="452" y="106"/>
                </a:cubicBezTo>
                <a:cubicBezTo>
                  <a:pt x="461" y="97"/>
                  <a:pt x="461" y="79"/>
                  <a:pt x="452" y="70"/>
                </a:cubicBezTo>
                <a:cubicBezTo>
                  <a:pt x="443" y="61"/>
                  <a:pt x="425" y="61"/>
                  <a:pt x="417" y="70"/>
                </a:cubicBezTo>
                <a:cubicBezTo>
                  <a:pt x="372" y="114"/>
                  <a:pt x="372" y="114"/>
                  <a:pt x="372" y="114"/>
                </a:cubicBezTo>
                <a:cubicBezTo>
                  <a:pt x="355" y="123"/>
                  <a:pt x="355" y="141"/>
                  <a:pt x="372" y="150"/>
                </a:cubicBezTo>
                <a:cubicBezTo>
                  <a:pt x="372" y="159"/>
                  <a:pt x="381" y="159"/>
                  <a:pt x="390" y="159"/>
                </a:cubicBezTo>
                <a:close/>
                <a:moveTo>
                  <a:pt x="293" y="97"/>
                </a:moveTo>
                <a:lnTo>
                  <a:pt x="293" y="97"/>
                </a:lnTo>
                <a:cubicBezTo>
                  <a:pt x="302" y="97"/>
                  <a:pt x="302" y="97"/>
                  <a:pt x="311" y="97"/>
                </a:cubicBezTo>
                <a:cubicBezTo>
                  <a:pt x="319" y="97"/>
                  <a:pt x="328" y="97"/>
                  <a:pt x="328" y="88"/>
                </a:cubicBezTo>
                <a:cubicBezTo>
                  <a:pt x="355" y="35"/>
                  <a:pt x="355" y="35"/>
                  <a:pt x="355" y="35"/>
                </a:cubicBezTo>
                <a:cubicBezTo>
                  <a:pt x="364" y="26"/>
                  <a:pt x="364" y="8"/>
                  <a:pt x="346" y="8"/>
                </a:cubicBezTo>
                <a:cubicBezTo>
                  <a:pt x="337" y="0"/>
                  <a:pt x="319" y="0"/>
                  <a:pt x="311" y="17"/>
                </a:cubicBezTo>
                <a:cubicBezTo>
                  <a:pt x="284" y="61"/>
                  <a:pt x="284" y="61"/>
                  <a:pt x="284" y="61"/>
                </a:cubicBezTo>
                <a:cubicBezTo>
                  <a:pt x="284" y="70"/>
                  <a:pt x="284" y="88"/>
                  <a:pt x="293" y="97"/>
                </a:cubicBezTo>
                <a:close/>
                <a:moveTo>
                  <a:pt x="514" y="167"/>
                </a:moveTo>
                <a:lnTo>
                  <a:pt x="514" y="167"/>
                </a:lnTo>
                <a:cubicBezTo>
                  <a:pt x="505" y="159"/>
                  <a:pt x="496" y="159"/>
                  <a:pt x="478" y="159"/>
                </a:cubicBezTo>
                <a:cubicBezTo>
                  <a:pt x="434" y="185"/>
                  <a:pt x="434" y="185"/>
                  <a:pt x="434" y="185"/>
                </a:cubicBezTo>
                <a:cubicBezTo>
                  <a:pt x="417" y="195"/>
                  <a:pt x="417" y="212"/>
                  <a:pt x="425" y="221"/>
                </a:cubicBezTo>
                <a:cubicBezTo>
                  <a:pt x="425" y="230"/>
                  <a:pt x="434" y="239"/>
                  <a:pt x="443" y="239"/>
                </a:cubicBezTo>
                <a:cubicBezTo>
                  <a:pt x="452" y="239"/>
                  <a:pt x="452" y="230"/>
                  <a:pt x="461" y="230"/>
                </a:cubicBezTo>
                <a:cubicBezTo>
                  <a:pt x="505" y="204"/>
                  <a:pt x="505" y="204"/>
                  <a:pt x="505" y="204"/>
                </a:cubicBezTo>
                <a:cubicBezTo>
                  <a:pt x="514" y="195"/>
                  <a:pt x="523" y="185"/>
                  <a:pt x="514" y="16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4" name="Freeform 95"/>
          <p:cNvSpPr>
            <a:spLocks noChangeArrowheads="1"/>
          </p:cNvSpPr>
          <p:nvPr userDrawn="1"/>
        </p:nvSpPr>
        <p:spPr bwMode="auto">
          <a:xfrm>
            <a:off x="846788" y="3165010"/>
            <a:ext cx="211532" cy="211533"/>
          </a:xfrm>
          <a:custGeom>
            <a:avLst/>
            <a:gdLst>
              <a:gd name="T0" fmla="*/ 435 w 445"/>
              <a:gd name="T1" fmla="*/ 9 h 444"/>
              <a:gd name="T2" fmla="*/ 435 w 445"/>
              <a:gd name="T3" fmla="*/ 9 h 444"/>
              <a:gd name="T4" fmla="*/ 400 w 445"/>
              <a:gd name="T5" fmla="*/ 9 h 444"/>
              <a:gd name="T6" fmla="*/ 9 w 445"/>
              <a:gd name="T7" fmla="*/ 399 h 444"/>
              <a:gd name="T8" fmla="*/ 9 w 445"/>
              <a:gd name="T9" fmla="*/ 434 h 444"/>
              <a:gd name="T10" fmla="*/ 27 w 445"/>
              <a:gd name="T11" fmla="*/ 443 h 444"/>
              <a:gd name="T12" fmla="*/ 45 w 445"/>
              <a:gd name="T13" fmla="*/ 434 h 444"/>
              <a:gd name="T14" fmla="*/ 435 w 445"/>
              <a:gd name="T15" fmla="*/ 45 h 444"/>
              <a:gd name="T16" fmla="*/ 435 w 445"/>
              <a:gd name="T17" fmla="*/ 9 h 444"/>
              <a:gd name="T18" fmla="*/ 328 w 445"/>
              <a:gd name="T19" fmla="*/ 204 h 444"/>
              <a:gd name="T20" fmla="*/ 328 w 445"/>
              <a:gd name="T21" fmla="*/ 204 h 444"/>
              <a:gd name="T22" fmla="*/ 363 w 445"/>
              <a:gd name="T23" fmla="*/ 302 h 444"/>
              <a:gd name="T24" fmla="*/ 266 w 445"/>
              <a:gd name="T25" fmla="*/ 258 h 444"/>
              <a:gd name="T26" fmla="*/ 134 w 445"/>
              <a:gd name="T27" fmla="*/ 399 h 444"/>
              <a:gd name="T28" fmla="*/ 400 w 445"/>
              <a:gd name="T29" fmla="*/ 319 h 444"/>
              <a:gd name="T30" fmla="*/ 346 w 445"/>
              <a:gd name="T31" fmla="*/ 177 h 444"/>
              <a:gd name="T32" fmla="*/ 328 w 445"/>
              <a:gd name="T33" fmla="*/ 204 h 444"/>
              <a:gd name="T34" fmla="*/ 187 w 445"/>
              <a:gd name="T35" fmla="*/ 177 h 444"/>
              <a:gd name="T36" fmla="*/ 187 w 445"/>
              <a:gd name="T37" fmla="*/ 177 h 444"/>
              <a:gd name="T38" fmla="*/ 160 w 445"/>
              <a:gd name="T39" fmla="*/ 89 h 444"/>
              <a:gd name="T40" fmla="*/ 240 w 445"/>
              <a:gd name="T41" fmla="*/ 124 h 444"/>
              <a:gd name="T42" fmla="*/ 266 w 445"/>
              <a:gd name="T43" fmla="*/ 98 h 444"/>
              <a:gd name="T44" fmla="*/ 134 w 445"/>
              <a:gd name="T45" fmla="*/ 62 h 444"/>
              <a:gd name="T46" fmla="*/ 53 w 445"/>
              <a:gd name="T47" fmla="*/ 311 h 444"/>
              <a:gd name="T48" fmla="*/ 187 w 445"/>
              <a:gd name="T4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444">
                <a:moveTo>
                  <a:pt x="435" y="9"/>
                </a:moveTo>
                <a:lnTo>
                  <a:pt x="435" y="9"/>
                </a:lnTo>
                <a:cubicBezTo>
                  <a:pt x="425" y="0"/>
                  <a:pt x="408" y="0"/>
                  <a:pt x="400" y="9"/>
                </a:cubicBezTo>
                <a:cubicBezTo>
                  <a:pt x="9" y="399"/>
                  <a:pt x="9" y="399"/>
                  <a:pt x="9" y="399"/>
                </a:cubicBezTo>
                <a:cubicBezTo>
                  <a:pt x="0" y="408"/>
                  <a:pt x="0" y="425"/>
                  <a:pt x="9" y="434"/>
                </a:cubicBezTo>
                <a:cubicBezTo>
                  <a:pt x="18" y="443"/>
                  <a:pt x="18" y="443"/>
                  <a:pt x="27" y="443"/>
                </a:cubicBezTo>
                <a:cubicBezTo>
                  <a:pt x="36" y="443"/>
                  <a:pt x="36" y="443"/>
                  <a:pt x="45" y="434"/>
                </a:cubicBezTo>
                <a:cubicBezTo>
                  <a:pt x="435" y="45"/>
                  <a:pt x="435" y="45"/>
                  <a:pt x="435" y="45"/>
                </a:cubicBezTo>
                <a:cubicBezTo>
                  <a:pt x="444" y="36"/>
                  <a:pt x="444" y="27"/>
                  <a:pt x="435" y="9"/>
                </a:cubicBezTo>
                <a:close/>
                <a:moveTo>
                  <a:pt x="328" y="204"/>
                </a:moveTo>
                <a:lnTo>
                  <a:pt x="328" y="204"/>
                </a:lnTo>
                <a:cubicBezTo>
                  <a:pt x="363" y="249"/>
                  <a:pt x="372" y="293"/>
                  <a:pt x="363" y="302"/>
                </a:cubicBezTo>
                <a:cubicBezTo>
                  <a:pt x="355" y="302"/>
                  <a:pt x="319" y="293"/>
                  <a:pt x="266" y="258"/>
                </a:cubicBezTo>
                <a:cubicBezTo>
                  <a:pt x="134" y="399"/>
                  <a:pt x="134" y="399"/>
                  <a:pt x="134" y="399"/>
                </a:cubicBezTo>
                <a:cubicBezTo>
                  <a:pt x="240" y="443"/>
                  <a:pt x="372" y="346"/>
                  <a:pt x="400" y="319"/>
                </a:cubicBezTo>
                <a:cubicBezTo>
                  <a:pt x="417" y="302"/>
                  <a:pt x="400" y="240"/>
                  <a:pt x="346" y="177"/>
                </a:cubicBezTo>
                <a:lnTo>
                  <a:pt x="328" y="204"/>
                </a:lnTo>
                <a:close/>
                <a:moveTo>
                  <a:pt x="187" y="177"/>
                </a:moveTo>
                <a:lnTo>
                  <a:pt x="187" y="177"/>
                </a:lnTo>
                <a:cubicBezTo>
                  <a:pt x="160" y="133"/>
                  <a:pt x="151" y="98"/>
                  <a:pt x="160" y="89"/>
                </a:cubicBezTo>
                <a:cubicBezTo>
                  <a:pt x="160" y="89"/>
                  <a:pt x="196" y="98"/>
                  <a:pt x="240" y="124"/>
                </a:cubicBezTo>
                <a:cubicBezTo>
                  <a:pt x="266" y="98"/>
                  <a:pt x="266" y="98"/>
                  <a:pt x="266" y="98"/>
                </a:cubicBezTo>
                <a:cubicBezTo>
                  <a:pt x="204" y="53"/>
                  <a:pt x="160" y="36"/>
                  <a:pt x="134" y="62"/>
                </a:cubicBezTo>
                <a:cubicBezTo>
                  <a:pt x="106" y="80"/>
                  <a:pt x="27" y="204"/>
                  <a:pt x="53" y="311"/>
                </a:cubicBezTo>
                <a:lnTo>
                  <a:pt x="187"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5" name="Freeform 96"/>
          <p:cNvSpPr>
            <a:spLocks noChangeArrowheads="1"/>
          </p:cNvSpPr>
          <p:nvPr userDrawn="1"/>
        </p:nvSpPr>
        <p:spPr bwMode="auto">
          <a:xfrm>
            <a:off x="6970750" y="2739852"/>
            <a:ext cx="215720" cy="119379"/>
          </a:xfrm>
          <a:custGeom>
            <a:avLst/>
            <a:gdLst>
              <a:gd name="T0" fmla="*/ 452 w 453"/>
              <a:gd name="T1" fmla="*/ 213 h 250"/>
              <a:gd name="T2" fmla="*/ 452 w 453"/>
              <a:gd name="T3" fmla="*/ 213 h 250"/>
              <a:gd name="T4" fmla="*/ 416 w 453"/>
              <a:gd name="T5" fmla="*/ 249 h 250"/>
              <a:gd name="T6" fmla="*/ 27 w 453"/>
              <a:gd name="T7" fmla="*/ 249 h 250"/>
              <a:gd name="T8" fmla="*/ 18 w 453"/>
              <a:gd name="T9" fmla="*/ 231 h 250"/>
              <a:gd name="T10" fmla="*/ 416 w 453"/>
              <a:gd name="T11" fmla="*/ 9 h 250"/>
              <a:gd name="T12" fmla="*/ 452 w 453"/>
              <a:gd name="T13" fmla="*/ 27 h 250"/>
              <a:gd name="T14" fmla="*/ 452 w 453"/>
              <a:gd name="T15" fmla="*/ 21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250">
                <a:moveTo>
                  <a:pt x="452" y="213"/>
                </a:moveTo>
                <a:lnTo>
                  <a:pt x="452" y="213"/>
                </a:lnTo>
                <a:cubicBezTo>
                  <a:pt x="452" y="231"/>
                  <a:pt x="434" y="249"/>
                  <a:pt x="416" y="249"/>
                </a:cubicBezTo>
                <a:cubicBezTo>
                  <a:pt x="27" y="249"/>
                  <a:pt x="27" y="249"/>
                  <a:pt x="27" y="249"/>
                </a:cubicBezTo>
                <a:cubicBezTo>
                  <a:pt x="9" y="249"/>
                  <a:pt x="0" y="240"/>
                  <a:pt x="18" y="231"/>
                </a:cubicBezTo>
                <a:cubicBezTo>
                  <a:pt x="416" y="9"/>
                  <a:pt x="416" y="9"/>
                  <a:pt x="416" y="9"/>
                </a:cubicBezTo>
                <a:cubicBezTo>
                  <a:pt x="434" y="0"/>
                  <a:pt x="452" y="9"/>
                  <a:pt x="452" y="27"/>
                </a:cubicBezTo>
                <a:lnTo>
                  <a:pt x="452" y="21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6" name="Freeform 97"/>
          <p:cNvSpPr>
            <a:spLocks noChangeArrowheads="1"/>
          </p:cNvSpPr>
          <p:nvPr userDrawn="1"/>
        </p:nvSpPr>
        <p:spPr bwMode="auto">
          <a:xfrm>
            <a:off x="2306569" y="2729379"/>
            <a:ext cx="117285" cy="148702"/>
          </a:xfrm>
          <a:custGeom>
            <a:avLst/>
            <a:gdLst>
              <a:gd name="T0" fmla="*/ 240 w 249"/>
              <a:gd name="T1" fmla="*/ 141 h 311"/>
              <a:gd name="T2" fmla="*/ 240 w 249"/>
              <a:gd name="T3" fmla="*/ 141 h 311"/>
              <a:gd name="T4" fmla="*/ 27 w 249"/>
              <a:gd name="T5" fmla="*/ 9 h 311"/>
              <a:gd name="T6" fmla="*/ 0 w 249"/>
              <a:gd name="T7" fmla="*/ 26 h 311"/>
              <a:gd name="T8" fmla="*/ 0 w 249"/>
              <a:gd name="T9" fmla="*/ 283 h 311"/>
              <a:gd name="T10" fmla="*/ 27 w 249"/>
              <a:gd name="T11" fmla="*/ 301 h 311"/>
              <a:gd name="T12" fmla="*/ 240 w 249"/>
              <a:gd name="T13" fmla="*/ 168 h 311"/>
              <a:gd name="T14" fmla="*/ 248 w 249"/>
              <a:gd name="T15" fmla="*/ 150 h 311"/>
              <a:gd name="T16" fmla="*/ 240 w 249"/>
              <a:gd name="T17" fmla="*/ 14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311">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7" name="Freeform 98"/>
          <p:cNvSpPr>
            <a:spLocks noChangeArrowheads="1"/>
          </p:cNvSpPr>
          <p:nvPr userDrawn="1"/>
        </p:nvSpPr>
        <p:spPr bwMode="auto">
          <a:xfrm>
            <a:off x="2859485"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8" y="0"/>
                  <a:pt x="0" y="9"/>
                  <a:pt x="0" y="27"/>
                </a:cubicBezTo>
                <a:cubicBezTo>
                  <a:pt x="0" y="310"/>
                  <a:pt x="0" y="310"/>
                  <a:pt x="0" y="310"/>
                </a:cubicBezTo>
                <a:cubicBezTo>
                  <a:pt x="0" y="337"/>
                  <a:pt x="18"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8" name="Freeform 99"/>
          <p:cNvSpPr>
            <a:spLocks noChangeArrowheads="1"/>
          </p:cNvSpPr>
          <p:nvPr userDrawn="1"/>
        </p:nvSpPr>
        <p:spPr bwMode="auto">
          <a:xfrm>
            <a:off x="2775710"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7" y="0"/>
                  <a:pt x="0" y="9"/>
                  <a:pt x="0" y="27"/>
                </a:cubicBezTo>
                <a:cubicBezTo>
                  <a:pt x="0" y="310"/>
                  <a:pt x="0" y="310"/>
                  <a:pt x="0" y="310"/>
                </a:cubicBezTo>
                <a:cubicBezTo>
                  <a:pt x="0" y="337"/>
                  <a:pt x="17"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9" name="Freeform 100"/>
          <p:cNvSpPr>
            <a:spLocks noChangeArrowheads="1"/>
          </p:cNvSpPr>
          <p:nvPr userDrawn="1"/>
        </p:nvSpPr>
        <p:spPr bwMode="auto">
          <a:xfrm>
            <a:off x="3223907" y="2721002"/>
            <a:ext cx="169646" cy="165456"/>
          </a:xfrm>
          <a:custGeom>
            <a:avLst/>
            <a:gdLst>
              <a:gd name="T0" fmla="*/ 177 w 356"/>
              <a:gd name="T1" fmla="*/ 0 h 347"/>
              <a:gd name="T2" fmla="*/ 177 w 356"/>
              <a:gd name="T3" fmla="*/ 0 h 347"/>
              <a:gd name="T4" fmla="*/ 0 w 356"/>
              <a:gd name="T5" fmla="*/ 168 h 347"/>
              <a:gd name="T6" fmla="*/ 177 w 356"/>
              <a:gd name="T7" fmla="*/ 346 h 347"/>
              <a:gd name="T8" fmla="*/ 355 w 356"/>
              <a:gd name="T9" fmla="*/ 168 h 347"/>
              <a:gd name="T10" fmla="*/ 177 w 356"/>
              <a:gd name="T11" fmla="*/ 0 h 347"/>
            </a:gdLst>
            <a:ahLst/>
            <a:cxnLst>
              <a:cxn ang="0">
                <a:pos x="T0" y="T1"/>
              </a:cxn>
              <a:cxn ang="0">
                <a:pos x="T2" y="T3"/>
              </a:cxn>
              <a:cxn ang="0">
                <a:pos x="T4" y="T5"/>
              </a:cxn>
              <a:cxn ang="0">
                <a:pos x="T6" y="T7"/>
              </a:cxn>
              <a:cxn ang="0">
                <a:pos x="T8" y="T9"/>
              </a:cxn>
              <a:cxn ang="0">
                <a:pos x="T10" y="T11"/>
              </a:cxn>
            </a:cxnLst>
            <a:rect l="0" t="0" r="r" b="b"/>
            <a:pathLst>
              <a:path w="356" h="347">
                <a:moveTo>
                  <a:pt x="177" y="0"/>
                </a:moveTo>
                <a:lnTo>
                  <a:pt x="177" y="0"/>
                </a:lnTo>
                <a:cubicBezTo>
                  <a:pt x="80" y="0"/>
                  <a:pt x="0" y="80"/>
                  <a:pt x="0" y="168"/>
                </a:cubicBezTo>
                <a:cubicBezTo>
                  <a:pt x="0" y="266"/>
                  <a:pt x="80" y="346"/>
                  <a:pt x="177" y="346"/>
                </a:cubicBezTo>
                <a:cubicBezTo>
                  <a:pt x="274" y="346"/>
                  <a:pt x="355" y="266"/>
                  <a:pt x="355" y="168"/>
                </a:cubicBezTo>
                <a:cubicBezTo>
                  <a:pt x="355" y="80"/>
                  <a:pt x="274" y="0"/>
                  <a:pt x="17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0" name="Freeform 101"/>
          <p:cNvSpPr>
            <a:spLocks noChangeArrowheads="1"/>
          </p:cNvSpPr>
          <p:nvPr userDrawn="1"/>
        </p:nvSpPr>
        <p:spPr bwMode="auto">
          <a:xfrm>
            <a:off x="3709803" y="2733567"/>
            <a:ext cx="142418" cy="138229"/>
          </a:xfrm>
          <a:custGeom>
            <a:avLst/>
            <a:gdLst>
              <a:gd name="T0" fmla="*/ 266 w 302"/>
              <a:gd name="T1" fmla="*/ 0 h 293"/>
              <a:gd name="T2" fmla="*/ 266 w 302"/>
              <a:gd name="T3" fmla="*/ 0 h 293"/>
              <a:gd name="T4" fmla="*/ 35 w 302"/>
              <a:gd name="T5" fmla="*/ 0 h 293"/>
              <a:gd name="T6" fmla="*/ 0 w 302"/>
              <a:gd name="T7" fmla="*/ 26 h 293"/>
              <a:gd name="T8" fmla="*/ 0 w 302"/>
              <a:gd name="T9" fmla="*/ 266 h 293"/>
              <a:gd name="T10" fmla="*/ 35 w 302"/>
              <a:gd name="T11" fmla="*/ 292 h 293"/>
              <a:gd name="T12" fmla="*/ 266 w 302"/>
              <a:gd name="T13" fmla="*/ 292 h 293"/>
              <a:gd name="T14" fmla="*/ 301 w 302"/>
              <a:gd name="T15" fmla="*/ 266 h 293"/>
              <a:gd name="T16" fmla="*/ 301 w 302"/>
              <a:gd name="T17" fmla="*/ 26 h 293"/>
              <a:gd name="T18" fmla="*/ 266 w 302"/>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93">
                <a:moveTo>
                  <a:pt x="266" y="0"/>
                </a:moveTo>
                <a:lnTo>
                  <a:pt x="266" y="0"/>
                </a:lnTo>
                <a:cubicBezTo>
                  <a:pt x="35" y="0"/>
                  <a:pt x="35" y="0"/>
                  <a:pt x="35" y="0"/>
                </a:cubicBezTo>
                <a:cubicBezTo>
                  <a:pt x="18" y="0"/>
                  <a:pt x="0" y="0"/>
                  <a:pt x="0" y="26"/>
                </a:cubicBezTo>
                <a:cubicBezTo>
                  <a:pt x="0" y="266"/>
                  <a:pt x="0" y="266"/>
                  <a:pt x="0" y="266"/>
                </a:cubicBezTo>
                <a:cubicBezTo>
                  <a:pt x="0" y="283"/>
                  <a:pt x="18" y="292"/>
                  <a:pt x="35" y="292"/>
                </a:cubicBezTo>
                <a:cubicBezTo>
                  <a:pt x="266" y="292"/>
                  <a:pt x="266" y="292"/>
                  <a:pt x="266" y="292"/>
                </a:cubicBezTo>
                <a:cubicBezTo>
                  <a:pt x="283" y="292"/>
                  <a:pt x="301" y="283"/>
                  <a:pt x="301" y="266"/>
                </a:cubicBezTo>
                <a:cubicBezTo>
                  <a:pt x="301" y="26"/>
                  <a:pt x="301" y="26"/>
                  <a:pt x="301" y="26"/>
                </a:cubicBezTo>
                <a:cubicBezTo>
                  <a:pt x="301" y="0"/>
                  <a:pt x="283" y="0"/>
                  <a:pt x="266"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1" name="Freeform 102"/>
          <p:cNvSpPr>
            <a:spLocks noChangeArrowheads="1"/>
          </p:cNvSpPr>
          <p:nvPr userDrawn="1"/>
        </p:nvSpPr>
        <p:spPr bwMode="auto">
          <a:xfrm>
            <a:off x="4147528" y="2733567"/>
            <a:ext cx="209438" cy="138229"/>
          </a:xfrm>
          <a:custGeom>
            <a:avLst/>
            <a:gdLst>
              <a:gd name="T0" fmla="*/ 434 w 443"/>
              <a:gd name="T1" fmla="*/ 132 h 293"/>
              <a:gd name="T2" fmla="*/ 434 w 443"/>
              <a:gd name="T3" fmla="*/ 132 h 293"/>
              <a:gd name="T4" fmla="*/ 247 w 443"/>
              <a:gd name="T5" fmla="*/ 9 h 293"/>
              <a:gd name="T6" fmla="*/ 221 w 443"/>
              <a:gd name="T7" fmla="*/ 26 h 293"/>
              <a:gd name="T8" fmla="*/ 221 w 443"/>
              <a:gd name="T9" fmla="*/ 266 h 293"/>
              <a:gd name="T10" fmla="*/ 247 w 443"/>
              <a:gd name="T11" fmla="*/ 283 h 293"/>
              <a:gd name="T12" fmla="*/ 434 w 443"/>
              <a:gd name="T13" fmla="*/ 159 h 293"/>
              <a:gd name="T14" fmla="*/ 442 w 443"/>
              <a:gd name="T15" fmla="*/ 141 h 293"/>
              <a:gd name="T16" fmla="*/ 434 w 443"/>
              <a:gd name="T17" fmla="*/ 132 h 293"/>
              <a:gd name="T18" fmla="*/ 203 w 443"/>
              <a:gd name="T19" fmla="*/ 132 h 293"/>
              <a:gd name="T20" fmla="*/ 203 w 443"/>
              <a:gd name="T21" fmla="*/ 132 h 293"/>
              <a:gd name="T22" fmla="*/ 26 w 443"/>
              <a:gd name="T23" fmla="*/ 9 h 293"/>
              <a:gd name="T24" fmla="*/ 0 w 443"/>
              <a:gd name="T25" fmla="*/ 26 h 293"/>
              <a:gd name="T26" fmla="*/ 0 w 443"/>
              <a:gd name="T27" fmla="*/ 266 h 293"/>
              <a:gd name="T28" fmla="*/ 26 w 443"/>
              <a:gd name="T29" fmla="*/ 283 h 293"/>
              <a:gd name="T30" fmla="*/ 203 w 443"/>
              <a:gd name="T31" fmla="*/ 159 h 293"/>
              <a:gd name="T32" fmla="*/ 212 w 443"/>
              <a:gd name="T33" fmla="*/ 141 h 293"/>
              <a:gd name="T34" fmla="*/ 203 w 443"/>
              <a:gd name="T35" fmla="*/ 13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3" h="293">
                <a:moveTo>
                  <a:pt x="434" y="132"/>
                </a:moveTo>
                <a:lnTo>
                  <a:pt x="434" y="132"/>
                </a:lnTo>
                <a:cubicBezTo>
                  <a:pt x="247" y="9"/>
                  <a:pt x="247" y="9"/>
                  <a:pt x="247" y="9"/>
                </a:cubicBezTo>
                <a:cubicBezTo>
                  <a:pt x="229" y="0"/>
                  <a:pt x="221" y="9"/>
                  <a:pt x="221" y="26"/>
                </a:cubicBezTo>
                <a:cubicBezTo>
                  <a:pt x="221" y="266"/>
                  <a:pt x="221" y="266"/>
                  <a:pt x="221" y="266"/>
                </a:cubicBezTo>
                <a:cubicBezTo>
                  <a:pt x="221" y="283"/>
                  <a:pt x="229" y="292"/>
                  <a:pt x="247" y="283"/>
                </a:cubicBezTo>
                <a:cubicBezTo>
                  <a:pt x="434" y="159"/>
                  <a:pt x="434" y="159"/>
                  <a:pt x="434" y="159"/>
                </a:cubicBezTo>
                <a:cubicBezTo>
                  <a:pt x="434" y="159"/>
                  <a:pt x="442" y="150"/>
                  <a:pt x="442" y="141"/>
                </a:cubicBezTo>
                <a:lnTo>
                  <a:pt x="434" y="132"/>
                </a:lnTo>
                <a:close/>
                <a:moveTo>
                  <a:pt x="203" y="132"/>
                </a:moveTo>
                <a:lnTo>
                  <a:pt x="203" y="132"/>
                </a:lnTo>
                <a:cubicBezTo>
                  <a:pt x="26" y="9"/>
                  <a:pt x="26" y="9"/>
                  <a:pt x="26" y="9"/>
                </a:cubicBezTo>
                <a:cubicBezTo>
                  <a:pt x="17" y="0"/>
                  <a:pt x="0" y="9"/>
                  <a:pt x="0" y="26"/>
                </a:cubicBezTo>
                <a:cubicBezTo>
                  <a:pt x="0" y="266"/>
                  <a:pt x="0" y="266"/>
                  <a:pt x="0" y="266"/>
                </a:cubicBezTo>
                <a:cubicBezTo>
                  <a:pt x="0" y="283"/>
                  <a:pt x="17" y="292"/>
                  <a:pt x="26" y="283"/>
                </a:cubicBezTo>
                <a:cubicBezTo>
                  <a:pt x="203" y="159"/>
                  <a:pt x="203" y="159"/>
                  <a:pt x="203" y="159"/>
                </a:cubicBezTo>
                <a:cubicBezTo>
                  <a:pt x="203" y="159"/>
                  <a:pt x="212" y="150"/>
                  <a:pt x="212" y="141"/>
                </a:cubicBezTo>
                <a:lnTo>
                  <a:pt x="203"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2" name="Freeform 103"/>
          <p:cNvSpPr>
            <a:spLocks noChangeArrowheads="1"/>
          </p:cNvSpPr>
          <p:nvPr userDrawn="1"/>
        </p:nvSpPr>
        <p:spPr bwMode="auto">
          <a:xfrm>
            <a:off x="4618763" y="2733567"/>
            <a:ext cx="211533" cy="138229"/>
          </a:xfrm>
          <a:custGeom>
            <a:avLst/>
            <a:gdLst>
              <a:gd name="T0" fmla="*/ 0 w 444"/>
              <a:gd name="T1" fmla="*/ 141 h 293"/>
              <a:gd name="T2" fmla="*/ 0 w 444"/>
              <a:gd name="T3" fmla="*/ 141 h 293"/>
              <a:gd name="T4" fmla="*/ 9 w 444"/>
              <a:gd name="T5" fmla="*/ 159 h 293"/>
              <a:gd name="T6" fmla="*/ 195 w 444"/>
              <a:gd name="T7" fmla="*/ 283 h 293"/>
              <a:gd name="T8" fmla="*/ 222 w 444"/>
              <a:gd name="T9" fmla="*/ 266 h 293"/>
              <a:gd name="T10" fmla="*/ 222 w 444"/>
              <a:gd name="T11" fmla="*/ 26 h 293"/>
              <a:gd name="T12" fmla="*/ 195 w 444"/>
              <a:gd name="T13" fmla="*/ 9 h 293"/>
              <a:gd name="T14" fmla="*/ 9 w 444"/>
              <a:gd name="T15" fmla="*/ 132 h 293"/>
              <a:gd name="T16" fmla="*/ 0 w 444"/>
              <a:gd name="T17" fmla="*/ 141 h 293"/>
              <a:gd name="T18" fmla="*/ 231 w 444"/>
              <a:gd name="T19" fmla="*/ 141 h 293"/>
              <a:gd name="T20" fmla="*/ 231 w 444"/>
              <a:gd name="T21" fmla="*/ 141 h 293"/>
              <a:gd name="T22" fmla="*/ 239 w 444"/>
              <a:gd name="T23" fmla="*/ 159 h 293"/>
              <a:gd name="T24" fmla="*/ 416 w 444"/>
              <a:gd name="T25" fmla="*/ 283 h 293"/>
              <a:gd name="T26" fmla="*/ 443 w 444"/>
              <a:gd name="T27" fmla="*/ 266 h 293"/>
              <a:gd name="T28" fmla="*/ 443 w 444"/>
              <a:gd name="T29" fmla="*/ 26 h 293"/>
              <a:gd name="T30" fmla="*/ 416 w 444"/>
              <a:gd name="T31" fmla="*/ 9 h 293"/>
              <a:gd name="T32" fmla="*/ 239 w 444"/>
              <a:gd name="T33" fmla="*/ 132 h 293"/>
              <a:gd name="T34" fmla="*/ 231 w 444"/>
              <a:gd name="T35" fmla="*/ 14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4" h="293">
                <a:moveTo>
                  <a:pt x="0" y="141"/>
                </a:moveTo>
                <a:lnTo>
                  <a:pt x="0" y="141"/>
                </a:lnTo>
                <a:cubicBezTo>
                  <a:pt x="0" y="150"/>
                  <a:pt x="9" y="159"/>
                  <a:pt x="9" y="159"/>
                </a:cubicBezTo>
                <a:cubicBezTo>
                  <a:pt x="195" y="283"/>
                  <a:pt x="195" y="283"/>
                  <a:pt x="195" y="283"/>
                </a:cubicBezTo>
                <a:cubicBezTo>
                  <a:pt x="212" y="292"/>
                  <a:pt x="222" y="283"/>
                  <a:pt x="222" y="266"/>
                </a:cubicBezTo>
                <a:cubicBezTo>
                  <a:pt x="222" y="26"/>
                  <a:pt x="222" y="26"/>
                  <a:pt x="222" y="26"/>
                </a:cubicBezTo>
                <a:cubicBezTo>
                  <a:pt x="222" y="9"/>
                  <a:pt x="212" y="0"/>
                  <a:pt x="195" y="9"/>
                </a:cubicBezTo>
                <a:cubicBezTo>
                  <a:pt x="9" y="132"/>
                  <a:pt x="9" y="132"/>
                  <a:pt x="9" y="132"/>
                </a:cubicBezTo>
                <a:lnTo>
                  <a:pt x="0" y="141"/>
                </a:lnTo>
                <a:close/>
                <a:moveTo>
                  <a:pt x="231" y="141"/>
                </a:moveTo>
                <a:lnTo>
                  <a:pt x="231" y="141"/>
                </a:lnTo>
                <a:cubicBezTo>
                  <a:pt x="231" y="150"/>
                  <a:pt x="239" y="159"/>
                  <a:pt x="239" y="159"/>
                </a:cubicBezTo>
                <a:cubicBezTo>
                  <a:pt x="416" y="283"/>
                  <a:pt x="416" y="283"/>
                  <a:pt x="416" y="283"/>
                </a:cubicBezTo>
                <a:cubicBezTo>
                  <a:pt x="425" y="292"/>
                  <a:pt x="443" y="283"/>
                  <a:pt x="443" y="266"/>
                </a:cubicBezTo>
                <a:cubicBezTo>
                  <a:pt x="443" y="26"/>
                  <a:pt x="443" y="26"/>
                  <a:pt x="443" y="26"/>
                </a:cubicBezTo>
                <a:cubicBezTo>
                  <a:pt x="443" y="9"/>
                  <a:pt x="425" y="0"/>
                  <a:pt x="416" y="9"/>
                </a:cubicBezTo>
                <a:cubicBezTo>
                  <a:pt x="239" y="132"/>
                  <a:pt x="239" y="132"/>
                  <a:pt x="239" y="132"/>
                </a:cubicBezTo>
                <a:lnTo>
                  <a:pt x="231"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3" name="Freeform 104"/>
          <p:cNvSpPr>
            <a:spLocks noChangeArrowheads="1"/>
          </p:cNvSpPr>
          <p:nvPr userDrawn="1"/>
        </p:nvSpPr>
        <p:spPr bwMode="auto">
          <a:xfrm>
            <a:off x="5123508" y="2733567"/>
            <a:ext cx="142418" cy="138229"/>
          </a:xfrm>
          <a:custGeom>
            <a:avLst/>
            <a:gdLst>
              <a:gd name="T0" fmla="*/ 89 w 302"/>
              <a:gd name="T1" fmla="*/ 141 h 293"/>
              <a:gd name="T2" fmla="*/ 89 w 302"/>
              <a:gd name="T3" fmla="*/ 141 h 293"/>
              <a:gd name="T4" fmla="*/ 98 w 302"/>
              <a:gd name="T5" fmla="*/ 159 h 293"/>
              <a:gd name="T6" fmla="*/ 275 w 302"/>
              <a:gd name="T7" fmla="*/ 266 h 293"/>
              <a:gd name="T8" fmla="*/ 301 w 302"/>
              <a:gd name="T9" fmla="*/ 257 h 293"/>
              <a:gd name="T10" fmla="*/ 301 w 302"/>
              <a:gd name="T11" fmla="*/ 35 h 293"/>
              <a:gd name="T12" fmla="*/ 275 w 302"/>
              <a:gd name="T13" fmla="*/ 17 h 293"/>
              <a:gd name="T14" fmla="*/ 98 w 302"/>
              <a:gd name="T15" fmla="*/ 132 h 293"/>
              <a:gd name="T16" fmla="*/ 89 w 302"/>
              <a:gd name="T17" fmla="*/ 141 h 293"/>
              <a:gd name="T18" fmla="*/ 0 w 302"/>
              <a:gd name="T19" fmla="*/ 26 h 293"/>
              <a:gd name="T20" fmla="*/ 0 w 302"/>
              <a:gd name="T21" fmla="*/ 26 h 293"/>
              <a:gd name="T22" fmla="*/ 0 w 302"/>
              <a:gd name="T23" fmla="*/ 257 h 293"/>
              <a:gd name="T24" fmla="*/ 35 w 302"/>
              <a:gd name="T25" fmla="*/ 292 h 293"/>
              <a:gd name="T26" fmla="*/ 80 w 302"/>
              <a:gd name="T27" fmla="*/ 257 h 293"/>
              <a:gd name="T28" fmla="*/ 80 w 302"/>
              <a:gd name="T29" fmla="*/ 26 h 293"/>
              <a:gd name="T30" fmla="*/ 35 w 302"/>
              <a:gd name="T31" fmla="*/ 0 h 293"/>
              <a:gd name="T32" fmla="*/ 0 w 302"/>
              <a:gd name="T33"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293">
                <a:moveTo>
                  <a:pt x="89" y="141"/>
                </a:moveTo>
                <a:lnTo>
                  <a:pt x="89" y="141"/>
                </a:lnTo>
                <a:cubicBezTo>
                  <a:pt x="89" y="150"/>
                  <a:pt x="98" y="159"/>
                  <a:pt x="98" y="159"/>
                </a:cubicBezTo>
                <a:cubicBezTo>
                  <a:pt x="275" y="266"/>
                  <a:pt x="275" y="266"/>
                  <a:pt x="275" y="266"/>
                </a:cubicBezTo>
                <a:cubicBezTo>
                  <a:pt x="292" y="274"/>
                  <a:pt x="301" y="274"/>
                  <a:pt x="301" y="257"/>
                </a:cubicBezTo>
                <a:cubicBezTo>
                  <a:pt x="301" y="35"/>
                  <a:pt x="301" y="35"/>
                  <a:pt x="301" y="35"/>
                </a:cubicBezTo>
                <a:cubicBezTo>
                  <a:pt x="301" y="17"/>
                  <a:pt x="292" y="9"/>
                  <a:pt x="275" y="17"/>
                </a:cubicBezTo>
                <a:cubicBezTo>
                  <a:pt x="98" y="132"/>
                  <a:pt x="98" y="132"/>
                  <a:pt x="98" y="132"/>
                </a:cubicBezTo>
                <a:lnTo>
                  <a:pt x="89" y="141"/>
                </a:lnTo>
                <a:close/>
                <a:moveTo>
                  <a:pt x="0" y="26"/>
                </a:moveTo>
                <a:lnTo>
                  <a:pt x="0" y="26"/>
                </a:lnTo>
                <a:cubicBezTo>
                  <a:pt x="0" y="257"/>
                  <a:pt x="0" y="257"/>
                  <a:pt x="0" y="257"/>
                </a:cubicBezTo>
                <a:cubicBezTo>
                  <a:pt x="0" y="283"/>
                  <a:pt x="18" y="292"/>
                  <a:pt x="35" y="292"/>
                </a:cubicBezTo>
                <a:cubicBezTo>
                  <a:pt x="63" y="292"/>
                  <a:pt x="80" y="283"/>
                  <a:pt x="80" y="257"/>
                </a:cubicBezTo>
                <a:cubicBezTo>
                  <a:pt x="80" y="26"/>
                  <a:pt x="80" y="26"/>
                  <a:pt x="80" y="26"/>
                </a:cubicBezTo>
                <a:cubicBezTo>
                  <a:pt x="80" y="9"/>
                  <a:pt x="63" y="0"/>
                  <a:pt x="35" y="0"/>
                </a:cubicBezTo>
                <a:cubicBezTo>
                  <a:pt x="18" y="0"/>
                  <a:pt x="0" y="9"/>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4" name="Freeform 105"/>
          <p:cNvSpPr>
            <a:spLocks noChangeArrowheads="1"/>
          </p:cNvSpPr>
          <p:nvPr userDrawn="1"/>
        </p:nvSpPr>
        <p:spPr bwMode="auto">
          <a:xfrm>
            <a:off x="5594743" y="2733567"/>
            <a:ext cx="144513" cy="138229"/>
          </a:xfrm>
          <a:custGeom>
            <a:avLst/>
            <a:gdLst>
              <a:gd name="T0" fmla="*/ 204 w 303"/>
              <a:gd name="T1" fmla="*/ 132 h 293"/>
              <a:gd name="T2" fmla="*/ 204 w 303"/>
              <a:gd name="T3" fmla="*/ 132 h 293"/>
              <a:gd name="T4" fmla="*/ 27 w 303"/>
              <a:gd name="T5" fmla="*/ 17 h 293"/>
              <a:gd name="T6" fmla="*/ 0 w 303"/>
              <a:gd name="T7" fmla="*/ 35 h 293"/>
              <a:gd name="T8" fmla="*/ 0 w 303"/>
              <a:gd name="T9" fmla="*/ 257 h 293"/>
              <a:gd name="T10" fmla="*/ 27 w 303"/>
              <a:gd name="T11" fmla="*/ 266 h 293"/>
              <a:gd name="T12" fmla="*/ 204 w 303"/>
              <a:gd name="T13" fmla="*/ 159 h 293"/>
              <a:gd name="T14" fmla="*/ 213 w 303"/>
              <a:gd name="T15" fmla="*/ 141 h 293"/>
              <a:gd name="T16" fmla="*/ 204 w 303"/>
              <a:gd name="T17" fmla="*/ 132 h 293"/>
              <a:gd name="T18" fmla="*/ 266 w 303"/>
              <a:gd name="T19" fmla="*/ 0 h 293"/>
              <a:gd name="T20" fmla="*/ 266 w 303"/>
              <a:gd name="T21" fmla="*/ 0 h 293"/>
              <a:gd name="T22" fmla="*/ 222 w 303"/>
              <a:gd name="T23" fmla="*/ 26 h 293"/>
              <a:gd name="T24" fmla="*/ 222 w 303"/>
              <a:gd name="T25" fmla="*/ 257 h 293"/>
              <a:gd name="T26" fmla="*/ 266 w 303"/>
              <a:gd name="T27" fmla="*/ 292 h 293"/>
              <a:gd name="T28" fmla="*/ 302 w 303"/>
              <a:gd name="T29" fmla="*/ 257 h 293"/>
              <a:gd name="T30" fmla="*/ 302 w 303"/>
              <a:gd name="T31" fmla="*/ 26 h 293"/>
              <a:gd name="T32" fmla="*/ 266 w 303"/>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93">
                <a:moveTo>
                  <a:pt x="204" y="132"/>
                </a:moveTo>
                <a:lnTo>
                  <a:pt x="204" y="132"/>
                </a:lnTo>
                <a:cubicBezTo>
                  <a:pt x="27" y="17"/>
                  <a:pt x="27" y="17"/>
                  <a:pt x="27" y="17"/>
                </a:cubicBezTo>
                <a:cubicBezTo>
                  <a:pt x="10" y="9"/>
                  <a:pt x="0" y="17"/>
                  <a:pt x="0" y="35"/>
                </a:cubicBezTo>
                <a:cubicBezTo>
                  <a:pt x="0" y="257"/>
                  <a:pt x="0" y="257"/>
                  <a:pt x="0" y="257"/>
                </a:cubicBezTo>
                <a:cubicBezTo>
                  <a:pt x="0" y="274"/>
                  <a:pt x="10" y="274"/>
                  <a:pt x="27" y="266"/>
                </a:cubicBezTo>
                <a:cubicBezTo>
                  <a:pt x="204" y="159"/>
                  <a:pt x="204" y="159"/>
                  <a:pt x="204" y="159"/>
                </a:cubicBezTo>
                <a:cubicBezTo>
                  <a:pt x="204" y="159"/>
                  <a:pt x="213" y="150"/>
                  <a:pt x="213" y="141"/>
                </a:cubicBezTo>
                <a:lnTo>
                  <a:pt x="204" y="132"/>
                </a:lnTo>
                <a:close/>
                <a:moveTo>
                  <a:pt x="266" y="0"/>
                </a:moveTo>
                <a:lnTo>
                  <a:pt x="266" y="0"/>
                </a:lnTo>
                <a:cubicBezTo>
                  <a:pt x="240" y="0"/>
                  <a:pt x="222" y="9"/>
                  <a:pt x="222" y="26"/>
                </a:cubicBezTo>
                <a:cubicBezTo>
                  <a:pt x="222" y="257"/>
                  <a:pt x="222" y="257"/>
                  <a:pt x="222" y="257"/>
                </a:cubicBezTo>
                <a:cubicBezTo>
                  <a:pt x="222" y="283"/>
                  <a:pt x="240" y="292"/>
                  <a:pt x="266" y="292"/>
                </a:cubicBezTo>
                <a:cubicBezTo>
                  <a:pt x="284" y="292"/>
                  <a:pt x="302" y="283"/>
                  <a:pt x="302" y="257"/>
                </a:cubicBezTo>
                <a:cubicBezTo>
                  <a:pt x="302" y="26"/>
                  <a:pt x="302" y="26"/>
                  <a:pt x="302" y="26"/>
                </a:cubicBezTo>
                <a:cubicBezTo>
                  <a:pt x="302" y="9"/>
                  <a:pt x="284" y="0"/>
                  <a:pt x="266"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5" name="Freeform 107"/>
          <p:cNvSpPr>
            <a:spLocks noChangeArrowheads="1"/>
          </p:cNvSpPr>
          <p:nvPr userDrawn="1"/>
        </p:nvSpPr>
        <p:spPr bwMode="auto">
          <a:xfrm>
            <a:off x="6045035" y="2708435"/>
            <a:ext cx="186399" cy="184305"/>
          </a:xfrm>
          <a:custGeom>
            <a:avLst/>
            <a:gdLst>
              <a:gd name="T0" fmla="*/ 239 w 391"/>
              <a:gd name="T1" fmla="*/ 0 h 390"/>
              <a:gd name="T2" fmla="*/ 292 w 391"/>
              <a:gd name="T3" fmla="*/ 53 h 390"/>
              <a:gd name="T4" fmla="*/ 221 w 391"/>
              <a:gd name="T5" fmla="*/ 123 h 390"/>
              <a:gd name="T6" fmla="*/ 266 w 391"/>
              <a:gd name="T7" fmla="*/ 176 h 390"/>
              <a:gd name="T8" fmla="*/ 345 w 391"/>
              <a:gd name="T9" fmla="*/ 97 h 390"/>
              <a:gd name="T10" fmla="*/ 390 w 391"/>
              <a:gd name="T11" fmla="*/ 159 h 390"/>
              <a:gd name="T12" fmla="*/ 390 w 391"/>
              <a:gd name="T13" fmla="*/ 0 h 390"/>
              <a:gd name="T14" fmla="*/ 239 w 391"/>
              <a:gd name="T15" fmla="*/ 0 h 390"/>
              <a:gd name="T16" fmla="*/ 124 w 391"/>
              <a:gd name="T17" fmla="*/ 221 h 390"/>
              <a:gd name="T18" fmla="*/ 44 w 391"/>
              <a:gd name="T19" fmla="*/ 301 h 390"/>
              <a:gd name="T20" fmla="*/ 0 w 391"/>
              <a:gd name="T21" fmla="*/ 239 h 390"/>
              <a:gd name="T22" fmla="*/ 0 w 391"/>
              <a:gd name="T23" fmla="*/ 389 h 390"/>
              <a:gd name="T24" fmla="*/ 159 w 391"/>
              <a:gd name="T25" fmla="*/ 389 h 390"/>
              <a:gd name="T26" fmla="*/ 97 w 391"/>
              <a:gd name="T27" fmla="*/ 345 h 390"/>
              <a:gd name="T28" fmla="*/ 168 w 391"/>
              <a:gd name="T29" fmla="*/ 274 h 390"/>
              <a:gd name="T30" fmla="*/ 124 w 391"/>
              <a:gd name="T31" fmla="*/ 22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1" h="390">
                <a:moveTo>
                  <a:pt x="239" y="0"/>
                </a:moveTo>
                <a:lnTo>
                  <a:pt x="292" y="53"/>
                </a:lnTo>
                <a:lnTo>
                  <a:pt x="221" y="123"/>
                </a:lnTo>
                <a:lnTo>
                  <a:pt x="266" y="176"/>
                </a:lnTo>
                <a:lnTo>
                  <a:pt x="345" y="97"/>
                </a:lnTo>
                <a:lnTo>
                  <a:pt x="390" y="159"/>
                </a:lnTo>
                <a:lnTo>
                  <a:pt x="390" y="0"/>
                </a:lnTo>
                <a:lnTo>
                  <a:pt x="239" y="0"/>
                </a:lnTo>
                <a:close/>
                <a:moveTo>
                  <a:pt x="124" y="221"/>
                </a:moveTo>
                <a:lnTo>
                  <a:pt x="44" y="301"/>
                </a:lnTo>
                <a:lnTo>
                  <a:pt x="0" y="239"/>
                </a:lnTo>
                <a:lnTo>
                  <a:pt x="0" y="389"/>
                </a:lnTo>
                <a:lnTo>
                  <a:pt x="159" y="389"/>
                </a:lnTo>
                <a:lnTo>
                  <a:pt x="97" y="345"/>
                </a:lnTo>
                <a:lnTo>
                  <a:pt x="168" y="274"/>
                </a:lnTo>
                <a:lnTo>
                  <a:pt x="124"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6" name="Freeform 108"/>
          <p:cNvSpPr>
            <a:spLocks noChangeArrowheads="1"/>
          </p:cNvSpPr>
          <p:nvPr userDrawn="1"/>
        </p:nvSpPr>
        <p:spPr bwMode="auto">
          <a:xfrm>
            <a:off x="6503703" y="2693776"/>
            <a:ext cx="209438" cy="215720"/>
          </a:xfrm>
          <a:custGeom>
            <a:avLst/>
            <a:gdLst>
              <a:gd name="T0" fmla="*/ 79 w 443"/>
              <a:gd name="T1" fmla="*/ 329 h 454"/>
              <a:gd name="T2" fmla="*/ 0 w 443"/>
              <a:gd name="T3" fmla="*/ 400 h 454"/>
              <a:gd name="T4" fmla="*/ 44 w 443"/>
              <a:gd name="T5" fmla="*/ 453 h 454"/>
              <a:gd name="T6" fmla="*/ 123 w 443"/>
              <a:gd name="T7" fmla="*/ 373 h 454"/>
              <a:gd name="T8" fmla="*/ 168 w 443"/>
              <a:gd name="T9" fmla="*/ 426 h 454"/>
              <a:gd name="T10" fmla="*/ 168 w 443"/>
              <a:gd name="T11" fmla="*/ 275 h 454"/>
              <a:gd name="T12" fmla="*/ 26 w 443"/>
              <a:gd name="T13" fmla="*/ 275 h 454"/>
              <a:gd name="T14" fmla="*/ 79 w 443"/>
              <a:gd name="T15" fmla="*/ 329 h 454"/>
              <a:gd name="T16" fmla="*/ 442 w 443"/>
              <a:gd name="T17" fmla="*/ 54 h 454"/>
              <a:gd name="T18" fmla="*/ 398 w 443"/>
              <a:gd name="T19" fmla="*/ 0 h 454"/>
              <a:gd name="T20" fmla="*/ 328 w 443"/>
              <a:gd name="T21" fmla="*/ 81 h 454"/>
              <a:gd name="T22" fmla="*/ 275 w 443"/>
              <a:gd name="T23" fmla="*/ 28 h 454"/>
              <a:gd name="T24" fmla="*/ 275 w 443"/>
              <a:gd name="T25" fmla="*/ 169 h 454"/>
              <a:gd name="T26" fmla="*/ 416 w 443"/>
              <a:gd name="T27" fmla="*/ 169 h 454"/>
              <a:gd name="T28" fmla="*/ 372 w 443"/>
              <a:gd name="T29" fmla="*/ 125 h 454"/>
              <a:gd name="T30" fmla="*/ 442 w 443"/>
              <a:gd name="T31" fmla="*/ 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54">
                <a:moveTo>
                  <a:pt x="79" y="329"/>
                </a:moveTo>
                <a:lnTo>
                  <a:pt x="0" y="400"/>
                </a:lnTo>
                <a:lnTo>
                  <a:pt x="44" y="453"/>
                </a:lnTo>
                <a:lnTo>
                  <a:pt x="123" y="373"/>
                </a:lnTo>
                <a:lnTo>
                  <a:pt x="168" y="426"/>
                </a:lnTo>
                <a:lnTo>
                  <a:pt x="168" y="275"/>
                </a:lnTo>
                <a:lnTo>
                  <a:pt x="26" y="275"/>
                </a:lnTo>
                <a:lnTo>
                  <a:pt x="79" y="329"/>
                </a:lnTo>
                <a:close/>
                <a:moveTo>
                  <a:pt x="442" y="54"/>
                </a:moveTo>
                <a:lnTo>
                  <a:pt x="398" y="0"/>
                </a:lnTo>
                <a:lnTo>
                  <a:pt x="328" y="81"/>
                </a:lnTo>
                <a:lnTo>
                  <a:pt x="275" y="28"/>
                </a:lnTo>
                <a:lnTo>
                  <a:pt x="275" y="169"/>
                </a:lnTo>
                <a:lnTo>
                  <a:pt x="416" y="169"/>
                </a:lnTo>
                <a:lnTo>
                  <a:pt x="372" y="125"/>
                </a:lnTo>
                <a:lnTo>
                  <a:pt x="442" y="5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7" name="Freeform 109"/>
          <p:cNvSpPr>
            <a:spLocks noChangeArrowheads="1"/>
          </p:cNvSpPr>
          <p:nvPr userDrawn="1"/>
        </p:nvSpPr>
        <p:spPr bwMode="auto">
          <a:xfrm>
            <a:off x="1780881" y="4576621"/>
            <a:ext cx="228287" cy="224099"/>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239 w 479"/>
              <a:gd name="T13" fmla="*/ 426 h 471"/>
              <a:gd name="T14" fmla="*/ 239 w 479"/>
              <a:gd name="T15" fmla="*/ 426 h 471"/>
              <a:gd name="T16" fmla="*/ 44 w 479"/>
              <a:gd name="T17" fmla="*/ 231 h 471"/>
              <a:gd name="T18" fmla="*/ 239 w 479"/>
              <a:gd name="T19" fmla="*/ 37 h 471"/>
              <a:gd name="T20" fmla="*/ 434 w 479"/>
              <a:gd name="T21" fmla="*/ 231 h 471"/>
              <a:gd name="T22" fmla="*/ 239 w 479"/>
              <a:gd name="T23"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1" name="Freeform 113"/>
          <p:cNvSpPr>
            <a:spLocks noChangeArrowheads="1"/>
          </p:cNvSpPr>
          <p:nvPr userDrawn="1"/>
        </p:nvSpPr>
        <p:spPr bwMode="auto">
          <a:xfrm>
            <a:off x="3665821" y="4576621"/>
            <a:ext cx="228287" cy="224099"/>
          </a:xfrm>
          <a:custGeom>
            <a:avLst/>
            <a:gdLst>
              <a:gd name="T0" fmla="*/ 239 w 480"/>
              <a:gd name="T1" fmla="*/ 107 h 471"/>
              <a:gd name="T2" fmla="*/ 239 w 480"/>
              <a:gd name="T3" fmla="*/ 107 h 471"/>
              <a:gd name="T4" fmla="*/ 169 w 480"/>
              <a:gd name="T5" fmla="*/ 134 h 471"/>
              <a:gd name="T6" fmla="*/ 133 w 480"/>
              <a:gd name="T7" fmla="*/ 204 h 471"/>
              <a:gd name="T8" fmla="*/ 116 w 480"/>
              <a:gd name="T9" fmla="*/ 204 h 471"/>
              <a:gd name="T10" fmla="*/ 160 w 480"/>
              <a:gd name="T11" fmla="*/ 249 h 471"/>
              <a:gd name="T12" fmla="*/ 213 w 480"/>
              <a:gd name="T13" fmla="*/ 204 h 471"/>
              <a:gd name="T14" fmla="*/ 195 w 480"/>
              <a:gd name="T15" fmla="*/ 204 h 471"/>
              <a:gd name="T16" fmla="*/ 248 w 480"/>
              <a:gd name="T17" fmla="*/ 160 h 471"/>
              <a:gd name="T18" fmla="*/ 284 w 480"/>
              <a:gd name="T19" fmla="*/ 178 h 471"/>
              <a:gd name="T20" fmla="*/ 301 w 480"/>
              <a:gd name="T21" fmla="*/ 240 h 471"/>
              <a:gd name="T22" fmla="*/ 284 w 480"/>
              <a:gd name="T23" fmla="*/ 293 h 471"/>
              <a:gd name="T24" fmla="*/ 248 w 480"/>
              <a:gd name="T25" fmla="*/ 319 h 471"/>
              <a:gd name="T26" fmla="*/ 195 w 480"/>
              <a:gd name="T27" fmla="*/ 275 h 471"/>
              <a:gd name="T28" fmla="*/ 133 w 480"/>
              <a:gd name="T29" fmla="*/ 275 h 471"/>
              <a:gd name="T30" fmla="*/ 169 w 480"/>
              <a:gd name="T31" fmla="*/ 338 h 471"/>
              <a:gd name="T32" fmla="*/ 239 w 480"/>
              <a:gd name="T33" fmla="*/ 364 h 471"/>
              <a:gd name="T34" fmla="*/ 328 w 480"/>
              <a:gd name="T35" fmla="*/ 328 h 471"/>
              <a:gd name="T36" fmla="*/ 364 w 480"/>
              <a:gd name="T37" fmla="*/ 240 h 471"/>
              <a:gd name="T38" fmla="*/ 328 w 480"/>
              <a:gd name="T39" fmla="*/ 143 h 471"/>
              <a:gd name="T40" fmla="*/ 239 w 480"/>
              <a:gd name="T41" fmla="*/ 107 h 471"/>
              <a:gd name="T42" fmla="*/ 239 w 480"/>
              <a:gd name="T43" fmla="*/ 0 h 471"/>
              <a:gd name="T44" fmla="*/ 239 w 480"/>
              <a:gd name="T45" fmla="*/ 0 h 471"/>
              <a:gd name="T46" fmla="*/ 0 w 480"/>
              <a:gd name="T47" fmla="*/ 231 h 471"/>
              <a:gd name="T48" fmla="*/ 239 w 480"/>
              <a:gd name="T49" fmla="*/ 470 h 471"/>
              <a:gd name="T50" fmla="*/ 479 w 480"/>
              <a:gd name="T51" fmla="*/ 231 h 471"/>
              <a:gd name="T52" fmla="*/ 239 w 480"/>
              <a:gd name="T53" fmla="*/ 0 h 471"/>
              <a:gd name="T54" fmla="*/ 239 w 480"/>
              <a:gd name="T55" fmla="*/ 426 h 471"/>
              <a:gd name="T56" fmla="*/ 239 w 480"/>
              <a:gd name="T57" fmla="*/ 426 h 471"/>
              <a:gd name="T58" fmla="*/ 45 w 480"/>
              <a:gd name="T59" fmla="*/ 231 h 471"/>
              <a:gd name="T60" fmla="*/ 239 w 480"/>
              <a:gd name="T61" fmla="*/ 37 h 471"/>
              <a:gd name="T62" fmla="*/ 435 w 480"/>
              <a:gd name="T63" fmla="*/ 231 h 471"/>
              <a:gd name="T64" fmla="*/ 239 w 480"/>
              <a:gd name="T6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71">
                <a:moveTo>
                  <a:pt x="239" y="107"/>
                </a:moveTo>
                <a:lnTo>
                  <a:pt x="239" y="107"/>
                </a:lnTo>
                <a:cubicBezTo>
                  <a:pt x="213" y="107"/>
                  <a:pt x="186" y="116"/>
                  <a:pt x="169" y="134"/>
                </a:cubicBezTo>
                <a:cubicBezTo>
                  <a:pt x="151" y="151"/>
                  <a:pt x="142" y="169"/>
                  <a:pt x="133" y="204"/>
                </a:cubicBezTo>
                <a:cubicBezTo>
                  <a:pt x="116" y="204"/>
                  <a:pt x="116" y="204"/>
                  <a:pt x="116" y="204"/>
                </a:cubicBezTo>
                <a:cubicBezTo>
                  <a:pt x="160" y="249"/>
                  <a:pt x="160" y="249"/>
                  <a:pt x="160" y="249"/>
                </a:cubicBezTo>
                <a:cubicBezTo>
                  <a:pt x="213" y="204"/>
                  <a:pt x="213" y="204"/>
                  <a:pt x="213" y="204"/>
                </a:cubicBezTo>
                <a:cubicBezTo>
                  <a:pt x="195" y="204"/>
                  <a:pt x="195" y="204"/>
                  <a:pt x="195" y="204"/>
                </a:cubicBezTo>
                <a:cubicBezTo>
                  <a:pt x="195" y="169"/>
                  <a:pt x="213" y="160"/>
                  <a:pt x="248" y="160"/>
                </a:cubicBezTo>
                <a:cubicBezTo>
                  <a:pt x="266" y="160"/>
                  <a:pt x="275" y="169"/>
                  <a:pt x="284" y="178"/>
                </a:cubicBezTo>
                <a:cubicBezTo>
                  <a:pt x="292" y="196"/>
                  <a:pt x="301" y="213"/>
                  <a:pt x="301" y="240"/>
                </a:cubicBezTo>
                <a:cubicBezTo>
                  <a:pt x="301" y="257"/>
                  <a:pt x="292" y="275"/>
                  <a:pt x="284" y="293"/>
                </a:cubicBezTo>
                <a:cubicBezTo>
                  <a:pt x="275" y="311"/>
                  <a:pt x="257" y="319"/>
                  <a:pt x="248" y="319"/>
                </a:cubicBezTo>
                <a:cubicBezTo>
                  <a:pt x="213" y="319"/>
                  <a:pt x="195" y="302"/>
                  <a:pt x="195" y="275"/>
                </a:cubicBezTo>
                <a:cubicBezTo>
                  <a:pt x="133" y="275"/>
                  <a:pt x="133" y="275"/>
                  <a:pt x="133" y="275"/>
                </a:cubicBezTo>
                <a:cubicBezTo>
                  <a:pt x="133" y="302"/>
                  <a:pt x="151" y="328"/>
                  <a:pt x="169" y="338"/>
                </a:cubicBezTo>
                <a:cubicBezTo>
                  <a:pt x="186" y="355"/>
                  <a:pt x="213" y="364"/>
                  <a:pt x="239" y="364"/>
                </a:cubicBezTo>
                <a:cubicBezTo>
                  <a:pt x="275" y="364"/>
                  <a:pt x="301" y="355"/>
                  <a:pt x="328" y="328"/>
                </a:cubicBezTo>
                <a:cubicBezTo>
                  <a:pt x="346" y="302"/>
                  <a:pt x="364" y="275"/>
                  <a:pt x="364" y="240"/>
                </a:cubicBezTo>
                <a:cubicBezTo>
                  <a:pt x="364" y="204"/>
                  <a:pt x="346" y="169"/>
                  <a:pt x="328" y="143"/>
                </a:cubicBezTo>
                <a:cubicBezTo>
                  <a:pt x="301" y="125"/>
                  <a:pt x="275" y="107"/>
                  <a:pt x="239" y="107"/>
                </a:cubicBez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5" y="347"/>
                  <a:pt x="45" y="231"/>
                </a:cubicBezTo>
                <a:cubicBezTo>
                  <a:pt x="45" y="125"/>
                  <a:pt x="133" y="37"/>
                  <a:pt x="239" y="37"/>
                </a:cubicBezTo>
                <a:cubicBezTo>
                  <a:pt x="346" y="37"/>
                  <a:pt x="435" y="125"/>
                  <a:pt x="435" y="231"/>
                </a:cubicBezTo>
                <a:cubicBezTo>
                  <a:pt x="435" y="347"/>
                  <a:pt x="346"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2" name="Freeform 114"/>
          <p:cNvSpPr>
            <a:spLocks noChangeArrowheads="1"/>
          </p:cNvSpPr>
          <p:nvPr userDrawn="1"/>
        </p:nvSpPr>
        <p:spPr bwMode="auto">
          <a:xfrm>
            <a:off x="4139151" y="4576621"/>
            <a:ext cx="228287" cy="224099"/>
          </a:xfrm>
          <a:custGeom>
            <a:avLst/>
            <a:gdLst>
              <a:gd name="T0" fmla="*/ 150 w 479"/>
              <a:gd name="T1" fmla="*/ 222 h 471"/>
              <a:gd name="T2" fmla="*/ 150 w 479"/>
              <a:gd name="T3" fmla="*/ 222 h 471"/>
              <a:gd name="T4" fmla="*/ 328 w 479"/>
              <a:gd name="T5" fmla="*/ 222 h 471"/>
              <a:gd name="T6" fmla="*/ 328 w 479"/>
              <a:gd name="T7" fmla="*/ 178 h 471"/>
              <a:gd name="T8" fmla="*/ 150 w 479"/>
              <a:gd name="T9" fmla="*/ 178 h 471"/>
              <a:gd name="T10" fmla="*/ 150 w 479"/>
              <a:gd name="T11" fmla="*/ 222 h 471"/>
              <a:gd name="T12" fmla="*/ 150 w 479"/>
              <a:gd name="T13" fmla="*/ 293 h 471"/>
              <a:gd name="T14" fmla="*/ 150 w 479"/>
              <a:gd name="T15" fmla="*/ 293 h 471"/>
              <a:gd name="T16" fmla="*/ 328 w 479"/>
              <a:gd name="T17" fmla="*/ 293 h 471"/>
              <a:gd name="T18" fmla="*/ 328 w 479"/>
              <a:gd name="T19" fmla="*/ 257 h 471"/>
              <a:gd name="T20" fmla="*/ 150 w 479"/>
              <a:gd name="T21" fmla="*/ 257 h 471"/>
              <a:gd name="T22" fmla="*/ 150 w 479"/>
              <a:gd name="T23" fmla="*/ 293 h 471"/>
              <a:gd name="T24" fmla="*/ 239 w 479"/>
              <a:gd name="T25" fmla="*/ 0 h 471"/>
              <a:gd name="T26" fmla="*/ 239 w 479"/>
              <a:gd name="T27" fmla="*/ 0 h 471"/>
              <a:gd name="T28" fmla="*/ 0 w 479"/>
              <a:gd name="T29" fmla="*/ 231 h 471"/>
              <a:gd name="T30" fmla="*/ 239 w 479"/>
              <a:gd name="T31" fmla="*/ 470 h 471"/>
              <a:gd name="T32" fmla="*/ 478 w 479"/>
              <a:gd name="T33" fmla="*/ 231 h 471"/>
              <a:gd name="T34" fmla="*/ 239 w 479"/>
              <a:gd name="T35" fmla="*/ 0 h 471"/>
              <a:gd name="T36" fmla="*/ 239 w 479"/>
              <a:gd name="T37" fmla="*/ 426 h 471"/>
              <a:gd name="T38" fmla="*/ 239 w 479"/>
              <a:gd name="T39" fmla="*/ 426 h 471"/>
              <a:gd name="T40" fmla="*/ 44 w 479"/>
              <a:gd name="T41" fmla="*/ 231 h 471"/>
              <a:gd name="T42" fmla="*/ 239 w 479"/>
              <a:gd name="T43" fmla="*/ 37 h 471"/>
              <a:gd name="T44" fmla="*/ 434 w 479"/>
              <a:gd name="T45" fmla="*/ 231 h 471"/>
              <a:gd name="T46" fmla="*/ 239 w 479"/>
              <a:gd name="T4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150" y="222"/>
                </a:moveTo>
                <a:lnTo>
                  <a:pt x="150" y="222"/>
                </a:lnTo>
                <a:cubicBezTo>
                  <a:pt x="328" y="222"/>
                  <a:pt x="328" y="222"/>
                  <a:pt x="328" y="222"/>
                </a:cubicBezTo>
                <a:cubicBezTo>
                  <a:pt x="328" y="178"/>
                  <a:pt x="328" y="178"/>
                  <a:pt x="328" y="178"/>
                </a:cubicBezTo>
                <a:cubicBezTo>
                  <a:pt x="150" y="178"/>
                  <a:pt x="150" y="178"/>
                  <a:pt x="150" y="178"/>
                </a:cubicBezTo>
                <a:lnTo>
                  <a:pt x="150" y="222"/>
                </a:lnTo>
                <a:close/>
                <a:moveTo>
                  <a:pt x="150" y="293"/>
                </a:moveTo>
                <a:lnTo>
                  <a:pt x="150" y="293"/>
                </a:lnTo>
                <a:cubicBezTo>
                  <a:pt x="328" y="293"/>
                  <a:pt x="328" y="293"/>
                  <a:pt x="328" y="293"/>
                </a:cubicBezTo>
                <a:cubicBezTo>
                  <a:pt x="328" y="257"/>
                  <a:pt x="328" y="257"/>
                  <a:pt x="328" y="257"/>
                </a:cubicBezTo>
                <a:cubicBezTo>
                  <a:pt x="150" y="257"/>
                  <a:pt x="150" y="257"/>
                  <a:pt x="150" y="257"/>
                </a:cubicBezTo>
                <a:lnTo>
                  <a:pt x="150" y="293"/>
                </a:ln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3" name="Freeform 115"/>
          <p:cNvSpPr>
            <a:spLocks noChangeArrowheads="1"/>
          </p:cNvSpPr>
          <p:nvPr userDrawn="1"/>
        </p:nvSpPr>
        <p:spPr bwMode="auto">
          <a:xfrm>
            <a:off x="4610385" y="4576621"/>
            <a:ext cx="228288" cy="224099"/>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53 w 479"/>
              <a:gd name="T13" fmla="*/ 169 h 471"/>
              <a:gd name="T14" fmla="*/ 53 w 479"/>
              <a:gd name="T15" fmla="*/ 169 h 471"/>
              <a:gd name="T16" fmla="*/ 133 w 479"/>
              <a:gd name="T17" fmla="*/ 204 h 471"/>
              <a:gd name="T18" fmla="*/ 133 w 479"/>
              <a:gd name="T19" fmla="*/ 240 h 471"/>
              <a:gd name="T20" fmla="*/ 249 w 479"/>
              <a:gd name="T21" fmla="*/ 355 h 471"/>
              <a:gd name="T22" fmla="*/ 310 w 479"/>
              <a:gd name="T23" fmla="*/ 338 h 471"/>
              <a:gd name="T24" fmla="*/ 319 w 479"/>
              <a:gd name="T25" fmla="*/ 328 h 471"/>
              <a:gd name="T26" fmla="*/ 284 w 479"/>
              <a:gd name="T27" fmla="*/ 284 h 471"/>
              <a:gd name="T28" fmla="*/ 284 w 479"/>
              <a:gd name="T29" fmla="*/ 293 h 471"/>
              <a:gd name="T30" fmla="*/ 249 w 479"/>
              <a:gd name="T31" fmla="*/ 302 h 471"/>
              <a:gd name="T32" fmla="*/ 204 w 479"/>
              <a:gd name="T33" fmla="*/ 231 h 471"/>
              <a:gd name="T34" fmla="*/ 408 w 479"/>
              <a:gd name="T35" fmla="*/ 328 h 471"/>
              <a:gd name="T36" fmla="*/ 240 w 479"/>
              <a:gd name="T37" fmla="*/ 426 h 471"/>
              <a:gd name="T38" fmla="*/ 44 w 479"/>
              <a:gd name="T39" fmla="*/ 231 h 471"/>
              <a:gd name="T40" fmla="*/ 53 w 479"/>
              <a:gd name="T41" fmla="*/ 169 h 471"/>
              <a:gd name="T42" fmla="*/ 213 w 479"/>
              <a:gd name="T43" fmla="*/ 187 h 471"/>
              <a:gd name="T44" fmla="*/ 213 w 479"/>
              <a:gd name="T45" fmla="*/ 187 h 471"/>
              <a:gd name="T46" fmla="*/ 249 w 479"/>
              <a:gd name="T47" fmla="*/ 160 h 471"/>
              <a:gd name="T48" fmla="*/ 275 w 479"/>
              <a:gd name="T49" fmla="*/ 169 h 471"/>
              <a:gd name="T50" fmla="*/ 284 w 479"/>
              <a:gd name="T51" fmla="*/ 178 h 471"/>
              <a:gd name="T52" fmla="*/ 319 w 479"/>
              <a:gd name="T53" fmla="*/ 134 h 471"/>
              <a:gd name="T54" fmla="*/ 249 w 479"/>
              <a:gd name="T55" fmla="*/ 107 h 471"/>
              <a:gd name="T56" fmla="*/ 151 w 479"/>
              <a:gd name="T57" fmla="*/ 160 h 471"/>
              <a:gd name="T58" fmla="*/ 80 w 479"/>
              <a:gd name="T59" fmla="*/ 125 h 471"/>
              <a:gd name="T60" fmla="*/ 240 w 479"/>
              <a:gd name="T61" fmla="*/ 37 h 471"/>
              <a:gd name="T62" fmla="*/ 434 w 479"/>
              <a:gd name="T63" fmla="*/ 231 h 471"/>
              <a:gd name="T64" fmla="*/ 425 w 479"/>
              <a:gd name="T65" fmla="*/ 284 h 471"/>
              <a:gd name="T66" fmla="*/ 213 w 479"/>
              <a:gd name="T67" fmla="*/ 18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40" y="0"/>
                </a:moveTo>
                <a:lnTo>
                  <a:pt x="240" y="0"/>
                </a:lnTo>
                <a:cubicBezTo>
                  <a:pt x="106" y="0"/>
                  <a:pt x="0" y="107"/>
                  <a:pt x="0" y="231"/>
                </a:cubicBezTo>
                <a:cubicBezTo>
                  <a:pt x="0" y="364"/>
                  <a:pt x="106" y="470"/>
                  <a:pt x="240" y="470"/>
                </a:cubicBezTo>
                <a:cubicBezTo>
                  <a:pt x="372" y="470"/>
                  <a:pt x="478" y="364"/>
                  <a:pt x="478" y="231"/>
                </a:cubicBezTo>
                <a:cubicBezTo>
                  <a:pt x="478" y="107"/>
                  <a:pt x="372" y="0"/>
                  <a:pt x="240" y="0"/>
                </a:cubicBezTo>
                <a:close/>
                <a:moveTo>
                  <a:pt x="53" y="169"/>
                </a:moveTo>
                <a:lnTo>
                  <a:pt x="53" y="169"/>
                </a:lnTo>
                <a:cubicBezTo>
                  <a:pt x="133" y="204"/>
                  <a:pt x="133" y="204"/>
                  <a:pt x="133" y="204"/>
                </a:cubicBezTo>
                <a:cubicBezTo>
                  <a:pt x="133" y="213"/>
                  <a:pt x="133" y="222"/>
                  <a:pt x="133" y="240"/>
                </a:cubicBezTo>
                <a:cubicBezTo>
                  <a:pt x="133" y="328"/>
                  <a:pt x="204" y="355"/>
                  <a:pt x="249" y="355"/>
                </a:cubicBezTo>
                <a:cubicBezTo>
                  <a:pt x="275" y="355"/>
                  <a:pt x="293" y="347"/>
                  <a:pt x="310" y="338"/>
                </a:cubicBezTo>
                <a:cubicBezTo>
                  <a:pt x="319" y="338"/>
                  <a:pt x="319" y="328"/>
                  <a:pt x="319" y="328"/>
                </a:cubicBezTo>
                <a:cubicBezTo>
                  <a:pt x="284" y="284"/>
                  <a:pt x="284" y="284"/>
                  <a:pt x="284" y="284"/>
                </a:cubicBezTo>
                <a:lnTo>
                  <a:pt x="284" y="293"/>
                </a:lnTo>
                <a:cubicBezTo>
                  <a:pt x="266" y="302"/>
                  <a:pt x="257" y="302"/>
                  <a:pt x="249" y="302"/>
                </a:cubicBezTo>
                <a:cubicBezTo>
                  <a:pt x="213" y="302"/>
                  <a:pt x="204" y="266"/>
                  <a:pt x="204" y="231"/>
                </a:cubicBezTo>
                <a:cubicBezTo>
                  <a:pt x="408" y="328"/>
                  <a:pt x="408" y="328"/>
                  <a:pt x="408" y="328"/>
                </a:cubicBezTo>
                <a:cubicBezTo>
                  <a:pt x="372" y="391"/>
                  <a:pt x="310" y="426"/>
                  <a:pt x="240" y="426"/>
                </a:cubicBezTo>
                <a:cubicBezTo>
                  <a:pt x="133" y="426"/>
                  <a:pt x="44" y="347"/>
                  <a:pt x="44" y="231"/>
                </a:cubicBezTo>
                <a:cubicBezTo>
                  <a:pt x="44" y="213"/>
                  <a:pt x="44" y="196"/>
                  <a:pt x="53" y="169"/>
                </a:cubicBezTo>
                <a:close/>
                <a:moveTo>
                  <a:pt x="213" y="187"/>
                </a:moveTo>
                <a:lnTo>
                  <a:pt x="213" y="187"/>
                </a:lnTo>
                <a:cubicBezTo>
                  <a:pt x="222" y="178"/>
                  <a:pt x="230" y="160"/>
                  <a:pt x="249" y="160"/>
                </a:cubicBezTo>
                <a:cubicBezTo>
                  <a:pt x="257" y="160"/>
                  <a:pt x="266" y="169"/>
                  <a:pt x="275" y="169"/>
                </a:cubicBezTo>
                <a:lnTo>
                  <a:pt x="284" y="178"/>
                </a:lnTo>
                <a:cubicBezTo>
                  <a:pt x="319" y="134"/>
                  <a:pt x="319" y="134"/>
                  <a:pt x="319" y="134"/>
                </a:cubicBezTo>
                <a:cubicBezTo>
                  <a:pt x="293" y="116"/>
                  <a:pt x="266" y="107"/>
                  <a:pt x="249" y="107"/>
                </a:cubicBezTo>
                <a:cubicBezTo>
                  <a:pt x="204" y="107"/>
                  <a:pt x="169" y="134"/>
                  <a:pt x="151" y="160"/>
                </a:cubicBezTo>
                <a:cubicBezTo>
                  <a:pt x="80" y="125"/>
                  <a:pt x="80" y="125"/>
                  <a:pt x="80" y="125"/>
                </a:cubicBezTo>
                <a:cubicBezTo>
                  <a:pt x="106" y="72"/>
                  <a:pt x="169" y="37"/>
                  <a:pt x="240" y="37"/>
                </a:cubicBezTo>
                <a:cubicBezTo>
                  <a:pt x="346" y="37"/>
                  <a:pt x="434" y="125"/>
                  <a:pt x="434" y="231"/>
                </a:cubicBezTo>
                <a:cubicBezTo>
                  <a:pt x="434" y="249"/>
                  <a:pt x="434" y="266"/>
                  <a:pt x="425" y="284"/>
                </a:cubicBezTo>
                <a:lnTo>
                  <a:pt x="213" y="18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4" name="Freeform 116"/>
          <p:cNvSpPr>
            <a:spLocks noChangeArrowheads="1"/>
          </p:cNvSpPr>
          <p:nvPr userDrawn="1"/>
        </p:nvSpPr>
        <p:spPr bwMode="auto">
          <a:xfrm>
            <a:off x="5081621" y="4576621"/>
            <a:ext cx="228287" cy="224099"/>
          </a:xfrm>
          <a:custGeom>
            <a:avLst/>
            <a:gdLst>
              <a:gd name="T0" fmla="*/ 239 w 479"/>
              <a:gd name="T1" fmla="*/ 98 h 471"/>
              <a:gd name="T2" fmla="*/ 239 w 479"/>
              <a:gd name="T3" fmla="*/ 98 h 471"/>
              <a:gd name="T4" fmla="*/ 142 w 479"/>
              <a:gd name="T5" fmla="*/ 231 h 471"/>
              <a:gd name="T6" fmla="*/ 239 w 479"/>
              <a:gd name="T7" fmla="*/ 373 h 471"/>
              <a:gd name="T8" fmla="*/ 336 w 479"/>
              <a:gd name="T9" fmla="*/ 231 h 471"/>
              <a:gd name="T10" fmla="*/ 239 w 479"/>
              <a:gd name="T11" fmla="*/ 98 h 471"/>
              <a:gd name="T12" fmla="*/ 195 w 479"/>
              <a:gd name="T13" fmla="*/ 231 h 471"/>
              <a:gd name="T14" fmla="*/ 195 w 479"/>
              <a:gd name="T15" fmla="*/ 231 h 471"/>
              <a:gd name="T16" fmla="*/ 239 w 479"/>
              <a:gd name="T17" fmla="*/ 151 h 471"/>
              <a:gd name="T18" fmla="*/ 248 w 479"/>
              <a:gd name="T19" fmla="*/ 151 h 471"/>
              <a:gd name="T20" fmla="*/ 248 w 479"/>
              <a:gd name="T21" fmla="*/ 169 h 471"/>
              <a:gd name="T22" fmla="*/ 195 w 479"/>
              <a:gd name="T23" fmla="*/ 266 h 471"/>
              <a:gd name="T24" fmla="*/ 195 w 479"/>
              <a:gd name="T25" fmla="*/ 231 h 471"/>
              <a:gd name="T26" fmla="*/ 239 w 479"/>
              <a:gd name="T27" fmla="*/ 319 h 471"/>
              <a:gd name="T28" fmla="*/ 239 w 479"/>
              <a:gd name="T29" fmla="*/ 319 h 471"/>
              <a:gd name="T30" fmla="*/ 230 w 479"/>
              <a:gd name="T31" fmla="*/ 319 h 471"/>
              <a:gd name="T32" fmla="*/ 230 w 479"/>
              <a:gd name="T33" fmla="*/ 319 h 471"/>
              <a:gd name="T34" fmla="*/ 230 w 479"/>
              <a:gd name="T35" fmla="*/ 319 h 471"/>
              <a:gd name="T36" fmla="*/ 221 w 479"/>
              <a:gd name="T37" fmla="*/ 293 h 471"/>
              <a:gd name="T38" fmla="*/ 274 w 479"/>
              <a:gd name="T39" fmla="*/ 196 h 471"/>
              <a:gd name="T40" fmla="*/ 283 w 479"/>
              <a:gd name="T41" fmla="*/ 231 h 471"/>
              <a:gd name="T42" fmla="*/ 239 w 479"/>
              <a:gd name="T43" fmla="*/ 319 h 471"/>
              <a:gd name="T44" fmla="*/ 239 w 479"/>
              <a:gd name="T45" fmla="*/ 0 h 471"/>
              <a:gd name="T46" fmla="*/ 239 w 479"/>
              <a:gd name="T47" fmla="*/ 0 h 471"/>
              <a:gd name="T48" fmla="*/ 0 w 479"/>
              <a:gd name="T49" fmla="*/ 231 h 471"/>
              <a:gd name="T50" fmla="*/ 239 w 479"/>
              <a:gd name="T51" fmla="*/ 470 h 471"/>
              <a:gd name="T52" fmla="*/ 478 w 479"/>
              <a:gd name="T53" fmla="*/ 231 h 471"/>
              <a:gd name="T54" fmla="*/ 239 w 479"/>
              <a:gd name="T55" fmla="*/ 0 h 471"/>
              <a:gd name="T56" fmla="*/ 239 w 479"/>
              <a:gd name="T57" fmla="*/ 426 h 471"/>
              <a:gd name="T58" fmla="*/ 239 w 479"/>
              <a:gd name="T59" fmla="*/ 426 h 471"/>
              <a:gd name="T60" fmla="*/ 44 w 479"/>
              <a:gd name="T61" fmla="*/ 231 h 471"/>
              <a:gd name="T62" fmla="*/ 239 w 479"/>
              <a:gd name="T63" fmla="*/ 37 h 471"/>
              <a:gd name="T64" fmla="*/ 433 w 479"/>
              <a:gd name="T65" fmla="*/ 231 h 471"/>
              <a:gd name="T66" fmla="*/ 239 w 479"/>
              <a:gd name="T6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39" y="98"/>
                </a:moveTo>
                <a:lnTo>
                  <a:pt x="239" y="98"/>
                </a:lnTo>
                <a:cubicBezTo>
                  <a:pt x="159" y="98"/>
                  <a:pt x="142" y="169"/>
                  <a:pt x="142" y="231"/>
                </a:cubicBezTo>
                <a:cubicBezTo>
                  <a:pt x="142" y="293"/>
                  <a:pt x="159" y="373"/>
                  <a:pt x="239" y="373"/>
                </a:cubicBezTo>
                <a:cubicBezTo>
                  <a:pt x="318" y="373"/>
                  <a:pt x="336" y="293"/>
                  <a:pt x="336" y="231"/>
                </a:cubicBezTo>
                <a:cubicBezTo>
                  <a:pt x="336" y="169"/>
                  <a:pt x="318" y="98"/>
                  <a:pt x="239" y="98"/>
                </a:cubicBezTo>
                <a:close/>
                <a:moveTo>
                  <a:pt x="195" y="231"/>
                </a:moveTo>
                <a:lnTo>
                  <a:pt x="195" y="231"/>
                </a:lnTo>
                <a:cubicBezTo>
                  <a:pt x="195" y="204"/>
                  <a:pt x="195" y="151"/>
                  <a:pt x="239" y="151"/>
                </a:cubicBezTo>
                <a:lnTo>
                  <a:pt x="248" y="151"/>
                </a:lnTo>
                <a:cubicBezTo>
                  <a:pt x="257" y="151"/>
                  <a:pt x="257" y="160"/>
                  <a:pt x="248" y="169"/>
                </a:cubicBezTo>
                <a:cubicBezTo>
                  <a:pt x="195" y="266"/>
                  <a:pt x="195" y="266"/>
                  <a:pt x="195" y="266"/>
                </a:cubicBezTo>
                <a:cubicBezTo>
                  <a:pt x="195" y="257"/>
                  <a:pt x="195" y="240"/>
                  <a:pt x="195" y="231"/>
                </a:cubicBezTo>
                <a:close/>
                <a:moveTo>
                  <a:pt x="239" y="319"/>
                </a:moveTo>
                <a:lnTo>
                  <a:pt x="239" y="319"/>
                </a:lnTo>
                <a:lnTo>
                  <a:pt x="230" y="319"/>
                </a:lnTo>
                <a:lnTo>
                  <a:pt x="230" y="319"/>
                </a:lnTo>
                <a:lnTo>
                  <a:pt x="230" y="319"/>
                </a:lnTo>
                <a:cubicBezTo>
                  <a:pt x="221" y="311"/>
                  <a:pt x="212" y="311"/>
                  <a:pt x="221" y="293"/>
                </a:cubicBezTo>
                <a:cubicBezTo>
                  <a:pt x="274" y="196"/>
                  <a:pt x="274" y="196"/>
                  <a:pt x="274" y="196"/>
                </a:cubicBezTo>
                <a:cubicBezTo>
                  <a:pt x="283" y="204"/>
                  <a:pt x="283" y="222"/>
                  <a:pt x="283" y="231"/>
                </a:cubicBezTo>
                <a:cubicBezTo>
                  <a:pt x="283" y="266"/>
                  <a:pt x="283" y="319"/>
                  <a:pt x="239" y="319"/>
                </a:cubicBez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2" y="426"/>
                  <a:pt x="44" y="347"/>
                  <a:pt x="44" y="231"/>
                </a:cubicBezTo>
                <a:cubicBezTo>
                  <a:pt x="44" y="125"/>
                  <a:pt x="132" y="37"/>
                  <a:pt x="239" y="37"/>
                </a:cubicBezTo>
                <a:cubicBezTo>
                  <a:pt x="345" y="37"/>
                  <a:pt x="433" y="125"/>
                  <a:pt x="433" y="231"/>
                </a:cubicBezTo>
                <a:cubicBezTo>
                  <a:pt x="433"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5" name="Freeform 117"/>
          <p:cNvSpPr>
            <a:spLocks noChangeArrowheads="1"/>
          </p:cNvSpPr>
          <p:nvPr userDrawn="1"/>
        </p:nvSpPr>
        <p:spPr bwMode="auto">
          <a:xfrm>
            <a:off x="5552856" y="4576621"/>
            <a:ext cx="228288" cy="224099"/>
          </a:xfrm>
          <a:custGeom>
            <a:avLst/>
            <a:gdLst>
              <a:gd name="T0" fmla="*/ 336 w 480"/>
              <a:gd name="T1" fmla="*/ 169 h 471"/>
              <a:gd name="T2" fmla="*/ 336 w 480"/>
              <a:gd name="T3" fmla="*/ 169 h 471"/>
              <a:gd name="T4" fmla="*/ 283 w 480"/>
              <a:gd name="T5" fmla="*/ 169 h 471"/>
              <a:gd name="T6" fmla="*/ 283 w 480"/>
              <a:gd name="T7" fmla="*/ 116 h 471"/>
              <a:gd name="T8" fmla="*/ 283 w 480"/>
              <a:gd name="T9" fmla="*/ 107 h 471"/>
              <a:gd name="T10" fmla="*/ 275 w 480"/>
              <a:gd name="T11" fmla="*/ 98 h 471"/>
              <a:gd name="T12" fmla="*/ 142 w 480"/>
              <a:gd name="T13" fmla="*/ 98 h 471"/>
              <a:gd name="T14" fmla="*/ 133 w 480"/>
              <a:gd name="T15" fmla="*/ 107 h 471"/>
              <a:gd name="T16" fmla="*/ 133 w 480"/>
              <a:gd name="T17" fmla="*/ 116 h 471"/>
              <a:gd name="T18" fmla="*/ 133 w 480"/>
              <a:gd name="T19" fmla="*/ 293 h 471"/>
              <a:gd name="T20" fmla="*/ 133 w 480"/>
              <a:gd name="T21" fmla="*/ 302 h 471"/>
              <a:gd name="T22" fmla="*/ 142 w 480"/>
              <a:gd name="T23" fmla="*/ 302 h 471"/>
              <a:gd name="T24" fmla="*/ 195 w 480"/>
              <a:gd name="T25" fmla="*/ 302 h 471"/>
              <a:gd name="T26" fmla="*/ 195 w 480"/>
              <a:gd name="T27" fmla="*/ 355 h 471"/>
              <a:gd name="T28" fmla="*/ 195 w 480"/>
              <a:gd name="T29" fmla="*/ 364 h 471"/>
              <a:gd name="T30" fmla="*/ 204 w 480"/>
              <a:gd name="T31" fmla="*/ 364 h 471"/>
              <a:gd name="T32" fmla="*/ 336 w 480"/>
              <a:gd name="T33" fmla="*/ 364 h 471"/>
              <a:gd name="T34" fmla="*/ 345 w 480"/>
              <a:gd name="T35" fmla="*/ 364 h 471"/>
              <a:gd name="T36" fmla="*/ 345 w 480"/>
              <a:gd name="T37" fmla="*/ 355 h 471"/>
              <a:gd name="T38" fmla="*/ 345 w 480"/>
              <a:gd name="T39" fmla="*/ 178 h 471"/>
              <a:gd name="T40" fmla="*/ 345 w 480"/>
              <a:gd name="T41" fmla="*/ 169 h 471"/>
              <a:gd name="T42" fmla="*/ 336 w 480"/>
              <a:gd name="T43" fmla="*/ 169 h 471"/>
              <a:gd name="T44" fmla="*/ 204 w 480"/>
              <a:gd name="T45" fmla="*/ 169 h 471"/>
              <a:gd name="T46" fmla="*/ 204 w 480"/>
              <a:gd name="T47" fmla="*/ 169 h 471"/>
              <a:gd name="T48" fmla="*/ 195 w 480"/>
              <a:gd name="T49" fmla="*/ 169 h 471"/>
              <a:gd name="T50" fmla="*/ 195 w 480"/>
              <a:gd name="T51" fmla="*/ 178 h 471"/>
              <a:gd name="T52" fmla="*/ 195 w 480"/>
              <a:gd name="T53" fmla="*/ 275 h 471"/>
              <a:gd name="T54" fmla="*/ 151 w 480"/>
              <a:gd name="T55" fmla="*/ 275 h 471"/>
              <a:gd name="T56" fmla="*/ 151 w 480"/>
              <a:gd name="T57" fmla="*/ 125 h 471"/>
              <a:gd name="T58" fmla="*/ 257 w 480"/>
              <a:gd name="T59" fmla="*/ 125 h 471"/>
              <a:gd name="T60" fmla="*/ 257 w 480"/>
              <a:gd name="T61" fmla="*/ 169 h 471"/>
              <a:gd name="T62" fmla="*/ 204 w 480"/>
              <a:gd name="T63" fmla="*/ 169 h 471"/>
              <a:gd name="T64" fmla="*/ 328 w 480"/>
              <a:gd name="T65" fmla="*/ 338 h 471"/>
              <a:gd name="T66" fmla="*/ 328 w 480"/>
              <a:gd name="T67" fmla="*/ 338 h 471"/>
              <a:gd name="T68" fmla="*/ 222 w 480"/>
              <a:gd name="T69" fmla="*/ 338 h 471"/>
              <a:gd name="T70" fmla="*/ 222 w 480"/>
              <a:gd name="T71" fmla="*/ 196 h 471"/>
              <a:gd name="T72" fmla="*/ 328 w 480"/>
              <a:gd name="T73" fmla="*/ 196 h 471"/>
              <a:gd name="T74" fmla="*/ 328 w 480"/>
              <a:gd name="T75" fmla="*/ 338 h 471"/>
              <a:gd name="T76" fmla="*/ 239 w 480"/>
              <a:gd name="T77" fmla="*/ 0 h 471"/>
              <a:gd name="T78" fmla="*/ 239 w 480"/>
              <a:gd name="T79" fmla="*/ 0 h 471"/>
              <a:gd name="T80" fmla="*/ 0 w 480"/>
              <a:gd name="T81" fmla="*/ 231 h 471"/>
              <a:gd name="T82" fmla="*/ 239 w 480"/>
              <a:gd name="T83" fmla="*/ 470 h 471"/>
              <a:gd name="T84" fmla="*/ 479 w 480"/>
              <a:gd name="T85" fmla="*/ 231 h 471"/>
              <a:gd name="T86" fmla="*/ 239 w 480"/>
              <a:gd name="T87" fmla="*/ 0 h 471"/>
              <a:gd name="T88" fmla="*/ 239 w 480"/>
              <a:gd name="T89" fmla="*/ 426 h 471"/>
              <a:gd name="T90" fmla="*/ 239 w 480"/>
              <a:gd name="T91" fmla="*/ 426 h 471"/>
              <a:gd name="T92" fmla="*/ 44 w 480"/>
              <a:gd name="T93" fmla="*/ 231 h 471"/>
              <a:gd name="T94" fmla="*/ 239 w 480"/>
              <a:gd name="T95" fmla="*/ 37 h 471"/>
              <a:gd name="T96" fmla="*/ 434 w 480"/>
              <a:gd name="T97" fmla="*/ 231 h 471"/>
              <a:gd name="T98" fmla="*/ 239 w 480"/>
              <a:gd name="T99"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471">
                <a:moveTo>
                  <a:pt x="336" y="169"/>
                </a:moveTo>
                <a:lnTo>
                  <a:pt x="336" y="169"/>
                </a:lnTo>
                <a:cubicBezTo>
                  <a:pt x="283" y="169"/>
                  <a:pt x="283" y="169"/>
                  <a:pt x="283" y="169"/>
                </a:cubicBezTo>
                <a:cubicBezTo>
                  <a:pt x="283" y="116"/>
                  <a:pt x="283" y="116"/>
                  <a:pt x="283" y="116"/>
                </a:cubicBezTo>
                <a:cubicBezTo>
                  <a:pt x="283" y="107"/>
                  <a:pt x="283" y="107"/>
                  <a:pt x="283" y="107"/>
                </a:cubicBezTo>
                <a:cubicBezTo>
                  <a:pt x="275" y="107"/>
                  <a:pt x="275" y="98"/>
                  <a:pt x="275" y="98"/>
                </a:cubicBezTo>
                <a:cubicBezTo>
                  <a:pt x="142" y="98"/>
                  <a:pt x="142" y="98"/>
                  <a:pt x="142" y="98"/>
                </a:cubicBezTo>
                <a:cubicBezTo>
                  <a:pt x="133" y="98"/>
                  <a:pt x="133" y="107"/>
                  <a:pt x="133" y="107"/>
                </a:cubicBezTo>
                <a:cubicBezTo>
                  <a:pt x="133" y="107"/>
                  <a:pt x="133" y="107"/>
                  <a:pt x="133" y="116"/>
                </a:cubicBezTo>
                <a:cubicBezTo>
                  <a:pt x="133" y="293"/>
                  <a:pt x="133" y="293"/>
                  <a:pt x="133" y="293"/>
                </a:cubicBezTo>
                <a:cubicBezTo>
                  <a:pt x="133" y="293"/>
                  <a:pt x="133" y="293"/>
                  <a:pt x="133" y="302"/>
                </a:cubicBezTo>
                <a:lnTo>
                  <a:pt x="142" y="302"/>
                </a:lnTo>
                <a:cubicBezTo>
                  <a:pt x="195" y="302"/>
                  <a:pt x="195" y="302"/>
                  <a:pt x="195" y="302"/>
                </a:cubicBezTo>
                <a:cubicBezTo>
                  <a:pt x="195" y="355"/>
                  <a:pt x="195" y="355"/>
                  <a:pt x="195" y="355"/>
                </a:cubicBezTo>
                <a:lnTo>
                  <a:pt x="195" y="364"/>
                </a:lnTo>
                <a:cubicBezTo>
                  <a:pt x="204" y="364"/>
                  <a:pt x="204" y="364"/>
                  <a:pt x="204" y="364"/>
                </a:cubicBezTo>
                <a:cubicBezTo>
                  <a:pt x="336" y="364"/>
                  <a:pt x="336" y="364"/>
                  <a:pt x="336" y="364"/>
                </a:cubicBezTo>
                <a:lnTo>
                  <a:pt x="345" y="364"/>
                </a:lnTo>
                <a:lnTo>
                  <a:pt x="345" y="355"/>
                </a:lnTo>
                <a:cubicBezTo>
                  <a:pt x="345" y="178"/>
                  <a:pt x="345" y="178"/>
                  <a:pt x="345" y="178"/>
                </a:cubicBezTo>
                <a:lnTo>
                  <a:pt x="345" y="169"/>
                </a:lnTo>
                <a:lnTo>
                  <a:pt x="336" y="169"/>
                </a:lnTo>
                <a:close/>
                <a:moveTo>
                  <a:pt x="204" y="169"/>
                </a:moveTo>
                <a:lnTo>
                  <a:pt x="204" y="169"/>
                </a:lnTo>
                <a:cubicBezTo>
                  <a:pt x="204" y="169"/>
                  <a:pt x="204" y="169"/>
                  <a:pt x="195" y="169"/>
                </a:cubicBezTo>
                <a:lnTo>
                  <a:pt x="195" y="178"/>
                </a:lnTo>
                <a:cubicBezTo>
                  <a:pt x="195" y="275"/>
                  <a:pt x="195" y="275"/>
                  <a:pt x="195" y="275"/>
                </a:cubicBezTo>
                <a:cubicBezTo>
                  <a:pt x="151" y="275"/>
                  <a:pt x="151" y="275"/>
                  <a:pt x="151" y="275"/>
                </a:cubicBezTo>
                <a:cubicBezTo>
                  <a:pt x="151" y="125"/>
                  <a:pt x="151" y="125"/>
                  <a:pt x="151" y="125"/>
                </a:cubicBezTo>
                <a:cubicBezTo>
                  <a:pt x="257" y="125"/>
                  <a:pt x="257" y="125"/>
                  <a:pt x="257" y="125"/>
                </a:cubicBezTo>
                <a:cubicBezTo>
                  <a:pt x="257" y="169"/>
                  <a:pt x="257" y="169"/>
                  <a:pt x="257" y="169"/>
                </a:cubicBezTo>
                <a:lnTo>
                  <a:pt x="204" y="169"/>
                </a:lnTo>
                <a:close/>
                <a:moveTo>
                  <a:pt x="328" y="338"/>
                </a:moveTo>
                <a:lnTo>
                  <a:pt x="328" y="338"/>
                </a:lnTo>
                <a:cubicBezTo>
                  <a:pt x="222" y="338"/>
                  <a:pt x="222" y="338"/>
                  <a:pt x="222" y="338"/>
                </a:cubicBezTo>
                <a:cubicBezTo>
                  <a:pt x="222" y="196"/>
                  <a:pt x="222" y="196"/>
                  <a:pt x="222" y="196"/>
                </a:cubicBezTo>
                <a:cubicBezTo>
                  <a:pt x="328" y="196"/>
                  <a:pt x="328" y="196"/>
                  <a:pt x="328" y="196"/>
                </a:cubicBezTo>
                <a:lnTo>
                  <a:pt x="328" y="338"/>
                </a:ln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6" name="Freeform 118"/>
          <p:cNvSpPr>
            <a:spLocks noChangeArrowheads="1"/>
          </p:cNvSpPr>
          <p:nvPr userDrawn="1"/>
        </p:nvSpPr>
        <p:spPr bwMode="auto">
          <a:xfrm>
            <a:off x="6024092" y="4576621"/>
            <a:ext cx="228287" cy="224099"/>
          </a:xfrm>
          <a:custGeom>
            <a:avLst/>
            <a:gdLst>
              <a:gd name="T0" fmla="*/ 398 w 479"/>
              <a:gd name="T1" fmla="*/ 240 h 471"/>
              <a:gd name="T2" fmla="*/ 398 w 479"/>
              <a:gd name="T3" fmla="*/ 240 h 471"/>
              <a:gd name="T4" fmla="*/ 345 w 479"/>
              <a:gd name="T5" fmla="*/ 222 h 471"/>
              <a:gd name="T6" fmla="*/ 345 w 479"/>
              <a:gd name="T7" fmla="*/ 160 h 471"/>
              <a:gd name="T8" fmla="*/ 203 w 479"/>
              <a:gd name="T9" fmla="*/ 98 h 471"/>
              <a:gd name="T10" fmla="*/ 141 w 479"/>
              <a:gd name="T11" fmla="*/ 125 h 471"/>
              <a:gd name="T12" fmla="*/ 141 w 479"/>
              <a:gd name="T13" fmla="*/ 196 h 471"/>
              <a:gd name="T14" fmla="*/ 141 w 479"/>
              <a:gd name="T15" fmla="*/ 196 h 471"/>
              <a:gd name="T16" fmla="*/ 79 w 479"/>
              <a:gd name="T17" fmla="*/ 222 h 471"/>
              <a:gd name="T18" fmla="*/ 79 w 479"/>
              <a:gd name="T19" fmla="*/ 284 h 471"/>
              <a:gd name="T20" fmla="*/ 141 w 479"/>
              <a:gd name="T21" fmla="*/ 311 h 471"/>
              <a:gd name="T22" fmla="*/ 203 w 479"/>
              <a:gd name="T23" fmla="*/ 284 h 471"/>
              <a:gd name="T24" fmla="*/ 203 w 479"/>
              <a:gd name="T25" fmla="*/ 284 h 471"/>
              <a:gd name="T26" fmla="*/ 328 w 479"/>
              <a:gd name="T27" fmla="*/ 338 h 471"/>
              <a:gd name="T28" fmla="*/ 336 w 479"/>
              <a:gd name="T29" fmla="*/ 338 h 471"/>
              <a:gd name="T30" fmla="*/ 336 w 479"/>
              <a:gd name="T31" fmla="*/ 338 h 471"/>
              <a:gd name="T32" fmla="*/ 398 w 479"/>
              <a:gd name="T33" fmla="*/ 311 h 471"/>
              <a:gd name="T34" fmla="*/ 398 w 479"/>
              <a:gd name="T35" fmla="*/ 311 h 471"/>
              <a:gd name="T36" fmla="*/ 398 w 479"/>
              <a:gd name="T37" fmla="*/ 240 h 471"/>
              <a:gd name="T38" fmla="*/ 328 w 479"/>
              <a:gd name="T39" fmla="*/ 319 h 471"/>
              <a:gd name="T40" fmla="*/ 328 w 479"/>
              <a:gd name="T41" fmla="*/ 319 h 471"/>
              <a:gd name="T42" fmla="*/ 328 w 479"/>
              <a:gd name="T43" fmla="*/ 319 h 471"/>
              <a:gd name="T44" fmla="*/ 328 w 479"/>
              <a:gd name="T45" fmla="*/ 319 h 471"/>
              <a:gd name="T46" fmla="*/ 221 w 479"/>
              <a:gd name="T47" fmla="*/ 275 h 471"/>
              <a:gd name="T48" fmla="*/ 221 w 479"/>
              <a:gd name="T49" fmla="*/ 231 h 471"/>
              <a:gd name="T50" fmla="*/ 328 w 479"/>
              <a:gd name="T51" fmla="*/ 275 h 471"/>
              <a:gd name="T52" fmla="*/ 328 w 479"/>
              <a:gd name="T53" fmla="*/ 275 h 471"/>
              <a:gd name="T54" fmla="*/ 328 w 479"/>
              <a:gd name="T55" fmla="*/ 275 h 471"/>
              <a:gd name="T56" fmla="*/ 328 w 479"/>
              <a:gd name="T57" fmla="*/ 319 h 471"/>
              <a:gd name="T58" fmla="*/ 336 w 479"/>
              <a:gd name="T59" fmla="*/ 257 h 471"/>
              <a:gd name="T60" fmla="*/ 336 w 479"/>
              <a:gd name="T61" fmla="*/ 257 h 471"/>
              <a:gd name="T62" fmla="*/ 300 w 479"/>
              <a:gd name="T63" fmla="*/ 249 h 471"/>
              <a:gd name="T64" fmla="*/ 336 w 479"/>
              <a:gd name="T65" fmla="*/ 231 h 471"/>
              <a:gd name="T66" fmla="*/ 372 w 479"/>
              <a:gd name="T67" fmla="*/ 249 h 471"/>
              <a:gd name="T68" fmla="*/ 336 w 479"/>
              <a:gd name="T69" fmla="*/ 257 h 471"/>
              <a:gd name="T70" fmla="*/ 381 w 479"/>
              <a:gd name="T71" fmla="*/ 302 h 471"/>
              <a:gd name="T72" fmla="*/ 381 w 479"/>
              <a:gd name="T73" fmla="*/ 302 h 471"/>
              <a:gd name="T74" fmla="*/ 345 w 479"/>
              <a:gd name="T75" fmla="*/ 319 h 471"/>
              <a:gd name="T76" fmla="*/ 345 w 479"/>
              <a:gd name="T77" fmla="*/ 275 h 471"/>
              <a:gd name="T78" fmla="*/ 381 w 479"/>
              <a:gd name="T79" fmla="*/ 257 h 471"/>
              <a:gd name="T80" fmla="*/ 381 w 479"/>
              <a:gd name="T81" fmla="*/ 302 h 471"/>
              <a:gd name="T82" fmla="*/ 238 w 479"/>
              <a:gd name="T83" fmla="*/ 0 h 471"/>
              <a:gd name="T84" fmla="*/ 238 w 479"/>
              <a:gd name="T85" fmla="*/ 0 h 471"/>
              <a:gd name="T86" fmla="*/ 0 w 479"/>
              <a:gd name="T87" fmla="*/ 231 h 471"/>
              <a:gd name="T88" fmla="*/ 238 w 479"/>
              <a:gd name="T89" fmla="*/ 470 h 471"/>
              <a:gd name="T90" fmla="*/ 478 w 479"/>
              <a:gd name="T91" fmla="*/ 231 h 471"/>
              <a:gd name="T92" fmla="*/ 238 w 479"/>
              <a:gd name="T93" fmla="*/ 0 h 471"/>
              <a:gd name="T94" fmla="*/ 238 w 479"/>
              <a:gd name="T95" fmla="*/ 426 h 471"/>
              <a:gd name="T96" fmla="*/ 238 w 479"/>
              <a:gd name="T97" fmla="*/ 426 h 471"/>
              <a:gd name="T98" fmla="*/ 44 w 479"/>
              <a:gd name="T99" fmla="*/ 231 h 471"/>
              <a:gd name="T100" fmla="*/ 238 w 479"/>
              <a:gd name="T101" fmla="*/ 37 h 471"/>
              <a:gd name="T102" fmla="*/ 434 w 479"/>
              <a:gd name="T103" fmla="*/ 231 h 471"/>
              <a:gd name="T104" fmla="*/ 238 w 479"/>
              <a:gd name="T10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9" h="471">
                <a:moveTo>
                  <a:pt x="398" y="240"/>
                </a:moveTo>
                <a:lnTo>
                  <a:pt x="398" y="240"/>
                </a:lnTo>
                <a:cubicBezTo>
                  <a:pt x="345" y="222"/>
                  <a:pt x="345" y="222"/>
                  <a:pt x="345" y="222"/>
                </a:cubicBezTo>
                <a:cubicBezTo>
                  <a:pt x="345" y="160"/>
                  <a:pt x="345" y="160"/>
                  <a:pt x="345" y="160"/>
                </a:cubicBezTo>
                <a:cubicBezTo>
                  <a:pt x="203" y="98"/>
                  <a:pt x="203" y="98"/>
                  <a:pt x="203" y="98"/>
                </a:cubicBezTo>
                <a:cubicBezTo>
                  <a:pt x="141" y="125"/>
                  <a:pt x="141" y="125"/>
                  <a:pt x="141" y="125"/>
                </a:cubicBezTo>
                <a:cubicBezTo>
                  <a:pt x="141" y="196"/>
                  <a:pt x="141" y="196"/>
                  <a:pt x="141" y="196"/>
                </a:cubicBezTo>
                <a:lnTo>
                  <a:pt x="141" y="196"/>
                </a:lnTo>
                <a:cubicBezTo>
                  <a:pt x="79" y="222"/>
                  <a:pt x="79" y="222"/>
                  <a:pt x="79" y="222"/>
                </a:cubicBezTo>
                <a:cubicBezTo>
                  <a:pt x="79" y="284"/>
                  <a:pt x="79" y="284"/>
                  <a:pt x="79" y="284"/>
                </a:cubicBezTo>
                <a:cubicBezTo>
                  <a:pt x="141" y="311"/>
                  <a:pt x="141" y="311"/>
                  <a:pt x="141" y="311"/>
                </a:cubicBezTo>
                <a:cubicBezTo>
                  <a:pt x="203" y="284"/>
                  <a:pt x="203" y="284"/>
                  <a:pt x="203" y="284"/>
                </a:cubicBezTo>
                <a:lnTo>
                  <a:pt x="203" y="284"/>
                </a:lnTo>
                <a:cubicBezTo>
                  <a:pt x="328" y="338"/>
                  <a:pt x="328" y="338"/>
                  <a:pt x="328" y="338"/>
                </a:cubicBezTo>
                <a:cubicBezTo>
                  <a:pt x="336" y="338"/>
                  <a:pt x="336" y="338"/>
                  <a:pt x="336" y="338"/>
                </a:cubicBezTo>
                <a:lnTo>
                  <a:pt x="336" y="338"/>
                </a:lnTo>
                <a:cubicBezTo>
                  <a:pt x="398" y="311"/>
                  <a:pt x="398" y="311"/>
                  <a:pt x="398" y="311"/>
                </a:cubicBezTo>
                <a:lnTo>
                  <a:pt x="398" y="311"/>
                </a:lnTo>
                <a:cubicBezTo>
                  <a:pt x="398" y="240"/>
                  <a:pt x="398" y="240"/>
                  <a:pt x="398" y="240"/>
                </a:cubicBezTo>
                <a:close/>
                <a:moveTo>
                  <a:pt x="328" y="319"/>
                </a:moveTo>
                <a:lnTo>
                  <a:pt x="328" y="319"/>
                </a:lnTo>
                <a:lnTo>
                  <a:pt x="328" y="319"/>
                </a:lnTo>
                <a:lnTo>
                  <a:pt x="328" y="319"/>
                </a:lnTo>
                <a:cubicBezTo>
                  <a:pt x="221" y="275"/>
                  <a:pt x="221" y="275"/>
                  <a:pt x="221" y="275"/>
                </a:cubicBezTo>
                <a:cubicBezTo>
                  <a:pt x="221" y="231"/>
                  <a:pt x="221" y="231"/>
                  <a:pt x="221" y="231"/>
                </a:cubicBezTo>
                <a:cubicBezTo>
                  <a:pt x="328" y="275"/>
                  <a:pt x="328" y="275"/>
                  <a:pt x="328" y="275"/>
                </a:cubicBezTo>
                <a:lnTo>
                  <a:pt x="328" y="275"/>
                </a:lnTo>
                <a:lnTo>
                  <a:pt x="328" y="275"/>
                </a:lnTo>
                <a:lnTo>
                  <a:pt x="328" y="319"/>
                </a:lnTo>
                <a:close/>
                <a:moveTo>
                  <a:pt x="336" y="257"/>
                </a:moveTo>
                <a:lnTo>
                  <a:pt x="336" y="257"/>
                </a:lnTo>
                <a:cubicBezTo>
                  <a:pt x="300" y="249"/>
                  <a:pt x="300" y="249"/>
                  <a:pt x="300" y="249"/>
                </a:cubicBezTo>
                <a:cubicBezTo>
                  <a:pt x="336" y="231"/>
                  <a:pt x="336" y="231"/>
                  <a:pt x="336" y="231"/>
                </a:cubicBezTo>
                <a:cubicBezTo>
                  <a:pt x="372" y="249"/>
                  <a:pt x="372" y="249"/>
                  <a:pt x="372" y="249"/>
                </a:cubicBezTo>
                <a:lnTo>
                  <a:pt x="336" y="257"/>
                </a:lnTo>
                <a:close/>
                <a:moveTo>
                  <a:pt x="381" y="302"/>
                </a:moveTo>
                <a:lnTo>
                  <a:pt x="381" y="302"/>
                </a:lnTo>
                <a:cubicBezTo>
                  <a:pt x="345" y="319"/>
                  <a:pt x="345" y="319"/>
                  <a:pt x="345" y="319"/>
                </a:cubicBezTo>
                <a:cubicBezTo>
                  <a:pt x="345" y="275"/>
                  <a:pt x="345" y="275"/>
                  <a:pt x="345" y="275"/>
                </a:cubicBezTo>
                <a:cubicBezTo>
                  <a:pt x="381" y="257"/>
                  <a:pt x="381" y="257"/>
                  <a:pt x="381" y="257"/>
                </a:cubicBezTo>
                <a:lnTo>
                  <a:pt x="381" y="302"/>
                </a:lnTo>
                <a:close/>
                <a:moveTo>
                  <a:pt x="238" y="0"/>
                </a:moveTo>
                <a:lnTo>
                  <a:pt x="238" y="0"/>
                </a:lnTo>
                <a:cubicBezTo>
                  <a:pt x="106" y="0"/>
                  <a:pt x="0" y="107"/>
                  <a:pt x="0" y="231"/>
                </a:cubicBezTo>
                <a:cubicBezTo>
                  <a:pt x="0" y="364"/>
                  <a:pt x="106" y="470"/>
                  <a:pt x="238" y="470"/>
                </a:cubicBezTo>
                <a:cubicBezTo>
                  <a:pt x="372" y="470"/>
                  <a:pt x="478" y="364"/>
                  <a:pt x="478" y="231"/>
                </a:cubicBezTo>
                <a:cubicBezTo>
                  <a:pt x="478" y="107"/>
                  <a:pt x="372" y="0"/>
                  <a:pt x="238" y="0"/>
                </a:cubicBezTo>
                <a:close/>
                <a:moveTo>
                  <a:pt x="238" y="426"/>
                </a:moveTo>
                <a:lnTo>
                  <a:pt x="238" y="426"/>
                </a:lnTo>
                <a:cubicBezTo>
                  <a:pt x="132" y="426"/>
                  <a:pt x="44" y="347"/>
                  <a:pt x="44" y="231"/>
                </a:cubicBezTo>
                <a:cubicBezTo>
                  <a:pt x="44" y="125"/>
                  <a:pt x="132" y="37"/>
                  <a:pt x="238" y="37"/>
                </a:cubicBezTo>
                <a:cubicBezTo>
                  <a:pt x="345" y="37"/>
                  <a:pt x="434" y="125"/>
                  <a:pt x="434" y="231"/>
                </a:cubicBezTo>
                <a:cubicBezTo>
                  <a:pt x="434" y="347"/>
                  <a:pt x="345" y="426"/>
                  <a:pt x="238"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7" name="Freeform 16"/>
          <p:cNvSpPr>
            <a:spLocks noChangeArrowheads="1"/>
          </p:cNvSpPr>
          <p:nvPr userDrawn="1"/>
        </p:nvSpPr>
        <p:spPr bwMode="auto">
          <a:xfrm>
            <a:off x="1846556" y="2721002"/>
            <a:ext cx="132540" cy="210023"/>
          </a:xfrm>
          <a:custGeom>
            <a:avLst/>
            <a:gdLst>
              <a:gd name="T0" fmla="*/ 240 w 285"/>
              <a:gd name="T1" fmla="*/ 35 h 452"/>
              <a:gd name="T2" fmla="*/ 240 w 285"/>
              <a:gd name="T3" fmla="*/ 35 h 452"/>
              <a:gd name="T4" fmla="*/ 133 w 285"/>
              <a:gd name="T5" fmla="*/ 0 h 452"/>
              <a:gd name="T6" fmla="*/ 53 w 285"/>
              <a:gd name="T7" fmla="*/ 26 h 452"/>
              <a:gd name="T8" fmla="*/ 0 w 285"/>
              <a:gd name="T9" fmla="*/ 132 h 452"/>
              <a:gd name="T10" fmla="*/ 80 w 285"/>
              <a:gd name="T11" fmla="*/ 132 h 452"/>
              <a:gd name="T12" fmla="*/ 97 w 285"/>
              <a:gd name="T13" fmla="*/ 88 h 452"/>
              <a:gd name="T14" fmla="*/ 142 w 285"/>
              <a:gd name="T15" fmla="*/ 70 h 452"/>
              <a:gd name="T16" fmla="*/ 187 w 285"/>
              <a:gd name="T17" fmla="*/ 88 h 452"/>
              <a:gd name="T18" fmla="*/ 195 w 285"/>
              <a:gd name="T19" fmla="*/ 123 h 452"/>
              <a:gd name="T20" fmla="*/ 187 w 285"/>
              <a:gd name="T21" fmla="*/ 159 h 452"/>
              <a:gd name="T22" fmla="*/ 168 w 285"/>
              <a:gd name="T23" fmla="*/ 176 h 452"/>
              <a:gd name="T24" fmla="*/ 106 w 285"/>
              <a:gd name="T25" fmla="*/ 230 h 452"/>
              <a:gd name="T26" fmla="*/ 89 w 285"/>
              <a:gd name="T27" fmla="*/ 292 h 452"/>
              <a:gd name="T28" fmla="*/ 97 w 285"/>
              <a:gd name="T29" fmla="*/ 301 h 452"/>
              <a:gd name="T30" fmla="*/ 159 w 285"/>
              <a:gd name="T31" fmla="*/ 301 h 452"/>
              <a:gd name="T32" fmla="*/ 168 w 285"/>
              <a:gd name="T33" fmla="*/ 292 h 452"/>
              <a:gd name="T34" fmla="*/ 178 w 285"/>
              <a:gd name="T35" fmla="*/ 265 h 452"/>
              <a:gd name="T36" fmla="*/ 195 w 285"/>
              <a:gd name="T37" fmla="*/ 239 h 452"/>
              <a:gd name="T38" fmla="*/ 222 w 285"/>
              <a:gd name="T39" fmla="*/ 221 h 452"/>
              <a:gd name="T40" fmla="*/ 266 w 285"/>
              <a:gd name="T41" fmla="*/ 186 h 452"/>
              <a:gd name="T42" fmla="*/ 284 w 285"/>
              <a:gd name="T43" fmla="*/ 123 h 452"/>
              <a:gd name="T44" fmla="*/ 240 w 285"/>
              <a:gd name="T45" fmla="*/ 35 h 452"/>
              <a:gd name="T46" fmla="*/ 133 w 285"/>
              <a:gd name="T47" fmla="*/ 345 h 452"/>
              <a:gd name="T48" fmla="*/ 133 w 285"/>
              <a:gd name="T49" fmla="*/ 345 h 452"/>
              <a:gd name="T50" fmla="*/ 80 w 285"/>
              <a:gd name="T51" fmla="*/ 398 h 452"/>
              <a:gd name="T52" fmla="*/ 133 w 285"/>
              <a:gd name="T53" fmla="*/ 451 h 452"/>
              <a:gd name="T54" fmla="*/ 187 w 285"/>
              <a:gd name="T55" fmla="*/ 398 h 452"/>
              <a:gd name="T56" fmla="*/ 133 w 285"/>
              <a:gd name="T57" fmla="*/ 34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5" h="452">
                <a:moveTo>
                  <a:pt x="240" y="35"/>
                </a:moveTo>
                <a:lnTo>
                  <a:pt x="240" y="35"/>
                </a:lnTo>
                <a:cubicBezTo>
                  <a:pt x="213" y="8"/>
                  <a:pt x="178" y="0"/>
                  <a:pt x="133" y="0"/>
                </a:cubicBezTo>
                <a:cubicBezTo>
                  <a:pt x="106" y="0"/>
                  <a:pt x="80" y="8"/>
                  <a:pt x="53" y="26"/>
                </a:cubicBezTo>
                <a:cubicBezTo>
                  <a:pt x="18" y="44"/>
                  <a:pt x="0" y="79"/>
                  <a:pt x="0" y="132"/>
                </a:cubicBezTo>
                <a:cubicBezTo>
                  <a:pt x="80" y="132"/>
                  <a:pt x="80" y="132"/>
                  <a:pt x="80" y="132"/>
                </a:cubicBezTo>
                <a:cubicBezTo>
                  <a:pt x="80" y="123"/>
                  <a:pt x="89" y="106"/>
                  <a:pt x="97" y="88"/>
                </a:cubicBezTo>
                <a:cubicBezTo>
                  <a:pt x="106" y="79"/>
                  <a:pt x="115" y="70"/>
                  <a:pt x="142" y="70"/>
                </a:cubicBezTo>
                <a:cubicBezTo>
                  <a:pt x="159" y="70"/>
                  <a:pt x="178" y="79"/>
                  <a:pt x="187" y="88"/>
                </a:cubicBezTo>
                <a:cubicBezTo>
                  <a:pt x="195" y="97"/>
                  <a:pt x="195" y="114"/>
                  <a:pt x="195" y="123"/>
                </a:cubicBezTo>
                <a:cubicBezTo>
                  <a:pt x="195" y="141"/>
                  <a:pt x="195" y="151"/>
                  <a:pt x="187" y="159"/>
                </a:cubicBezTo>
                <a:cubicBezTo>
                  <a:pt x="178" y="167"/>
                  <a:pt x="178" y="167"/>
                  <a:pt x="168" y="176"/>
                </a:cubicBezTo>
                <a:cubicBezTo>
                  <a:pt x="168" y="176"/>
                  <a:pt x="124" y="204"/>
                  <a:pt x="106" y="230"/>
                </a:cubicBezTo>
                <a:cubicBezTo>
                  <a:pt x="97" y="239"/>
                  <a:pt x="89" y="265"/>
                  <a:pt x="89" y="292"/>
                </a:cubicBezTo>
                <a:cubicBezTo>
                  <a:pt x="89" y="292"/>
                  <a:pt x="89" y="301"/>
                  <a:pt x="97" y="301"/>
                </a:cubicBezTo>
                <a:cubicBezTo>
                  <a:pt x="106" y="301"/>
                  <a:pt x="159" y="301"/>
                  <a:pt x="159" y="301"/>
                </a:cubicBezTo>
                <a:cubicBezTo>
                  <a:pt x="168" y="301"/>
                  <a:pt x="168" y="292"/>
                  <a:pt x="168" y="292"/>
                </a:cubicBezTo>
                <a:cubicBezTo>
                  <a:pt x="168" y="283"/>
                  <a:pt x="168" y="274"/>
                  <a:pt x="178" y="265"/>
                </a:cubicBezTo>
                <a:cubicBezTo>
                  <a:pt x="178" y="257"/>
                  <a:pt x="187" y="248"/>
                  <a:pt x="195" y="239"/>
                </a:cubicBezTo>
                <a:cubicBezTo>
                  <a:pt x="222" y="221"/>
                  <a:pt x="222" y="221"/>
                  <a:pt x="222" y="221"/>
                </a:cubicBezTo>
                <a:cubicBezTo>
                  <a:pt x="240" y="204"/>
                  <a:pt x="257" y="195"/>
                  <a:pt x="266" y="186"/>
                </a:cubicBezTo>
                <a:cubicBezTo>
                  <a:pt x="275" y="167"/>
                  <a:pt x="284" y="151"/>
                  <a:pt x="284" y="123"/>
                </a:cubicBezTo>
                <a:cubicBezTo>
                  <a:pt x="284" y="79"/>
                  <a:pt x="275" y="53"/>
                  <a:pt x="240" y="35"/>
                </a:cubicBezTo>
                <a:close/>
                <a:moveTo>
                  <a:pt x="133" y="345"/>
                </a:moveTo>
                <a:lnTo>
                  <a:pt x="133" y="345"/>
                </a:lnTo>
                <a:cubicBezTo>
                  <a:pt x="106" y="345"/>
                  <a:pt x="80" y="363"/>
                  <a:pt x="80" y="398"/>
                </a:cubicBezTo>
                <a:cubicBezTo>
                  <a:pt x="80" y="425"/>
                  <a:pt x="106" y="442"/>
                  <a:pt x="133" y="451"/>
                </a:cubicBezTo>
                <a:cubicBezTo>
                  <a:pt x="159" y="451"/>
                  <a:pt x="187" y="425"/>
                  <a:pt x="187" y="398"/>
                </a:cubicBezTo>
                <a:cubicBezTo>
                  <a:pt x="187" y="372"/>
                  <a:pt x="168" y="345"/>
                  <a:pt x="133" y="3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8" name="Freeform 56"/>
          <p:cNvSpPr>
            <a:spLocks noChangeArrowheads="1"/>
          </p:cNvSpPr>
          <p:nvPr userDrawn="1"/>
        </p:nvSpPr>
        <p:spPr bwMode="auto">
          <a:xfrm>
            <a:off x="8658432" y="3700381"/>
            <a:ext cx="214102" cy="189632"/>
          </a:xfrm>
          <a:custGeom>
            <a:avLst/>
            <a:gdLst>
              <a:gd name="T0" fmla="*/ 257 w 462"/>
              <a:gd name="T1" fmla="*/ 0 h 408"/>
              <a:gd name="T2" fmla="*/ 257 w 462"/>
              <a:gd name="T3" fmla="*/ 0 h 408"/>
              <a:gd name="T4" fmla="*/ 62 w 462"/>
              <a:gd name="T5" fmla="*/ 195 h 408"/>
              <a:gd name="T6" fmla="*/ 0 w 462"/>
              <a:gd name="T7" fmla="*/ 195 h 408"/>
              <a:gd name="T8" fmla="*/ 89 w 462"/>
              <a:gd name="T9" fmla="*/ 301 h 408"/>
              <a:gd name="T10" fmla="*/ 177 w 462"/>
              <a:gd name="T11" fmla="*/ 195 h 408"/>
              <a:gd name="T12" fmla="*/ 106 w 462"/>
              <a:gd name="T13" fmla="*/ 195 h 408"/>
              <a:gd name="T14" fmla="*/ 257 w 462"/>
              <a:gd name="T15" fmla="*/ 44 h 408"/>
              <a:gd name="T16" fmla="*/ 416 w 462"/>
              <a:gd name="T17" fmla="*/ 204 h 408"/>
              <a:gd name="T18" fmla="*/ 257 w 462"/>
              <a:gd name="T19" fmla="*/ 354 h 408"/>
              <a:gd name="T20" fmla="*/ 169 w 462"/>
              <a:gd name="T21" fmla="*/ 328 h 408"/>
              <a:gd name="T22" fmla="*/ 133 w 462"/>
              <a:gd name="T23" fmla="*/ 363 h 408"/>
              <a:gd name="T24" fmla="*/ 257 w 462"/>
              <a:gd name="T25" fmla="*/ 407 h 408"/>
              <a:gd name="T26" fmla="*/ 461 w 462"/>
              <a:gd name="T27" fmla="*/ 204 h 408"/>
              <a:gd name="T28" fmla="*/ 257 w 462"/>
              <a:gd name="T2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2" h="408">
                <a:moveTo>
                  <a:pt x="257" y="0"/>
                </a:moveTo>
                <a:lnTo>
                  <a:pt x="257" y="0"/>
                </a:lnTo>
                <a:cubicBezTo>
                  <a:pt x="150" y="0"/>
                  <a:pt x="62" y="88"/>
                  <a:pt x="62" y="195"/>
                </a:cubicBezTo>
                <a:cubicBezTo>
                  <a:pt x="0" y="195"/>
                  <a:pt x="0" y="195"/>
                  <a:pt x="0" y="195"/>
                </a:cubicBezTo>
                <a:cubicBezTo>
                  <a:pt x="89" y="301"/>
                  <a:pt x="89" y="301"/>
                  <a:pt x="89" y="301"/>
                </a:cubicBezTo>
                <a:cubicBezTo>
                  <a:pt x="177" y="195"/>
                  <a:pt x="177" y="195"/>
                  <a:pt x="177" y="195"/>
                </a:cubicBezTo>
                <a:cubicBezTo>
                  <a:pt x="106" y="195"/>
                  <a:pt x="106" y="195"/>
                  <a:pt x="106" y="195"/>
                </a:cubicBezTo>
                <a:cubicBezTo>
                  <a:pt x="115" y="116"/>
                  <a:pt x="177" y="44"/>
                  <a:pt x="257" y="44"/>
                </a:cubicBezTo>
                <a:cubicBezTo>
                  <a:pt x="346" y="44"/>
                  <a:pt x="416" y="116"/>
                  <a:pt x="416" y="204"/>
                </a:cubicBezTo>
                <a:cubicBezTo>
                  <a:pt x="416" y="283"/>
                  <a:pt x="346" y="354"/>
                  <a:pt x="257" y="354"/>
                </a:cubicBezTo>
                <a:cubicBezTo>
                  <a:pt x="231" y="354"/>
                  <a:pt x="195" y="345"/>
                  <a:pt x="169" y="328"/>
                </a:cubicBezTo>
                <a:cubicBezTo>
                  <a:pt x="133" y="363"/>
                  <a:pt x="133" y="363"/>
                  <a:pt x="133" y="363"/>
                </a:cubicBezTo>
                <a:cubicBezTo>
                  <a:pt x="169" y="390"/>
                  <a:pt x="213" y="407"/>
                  <a:pt x="257" y="407"/>
                </a:cubicBezTo>
                <a:cubicBezTo>
                  <a:pt x="372" y="407"/>
                  <a:pt x="461" y="310"/>
                  <a:pt x="461" y="204"/>
                </a:cubicBezTo>
                <a:cubicBezTo>
                  <a:pt x="461" y="88"/>
                  <a:pt x="372" y="0"/>
                  <a:pt x="25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9" name="Freeform 57"/>
          <p:cNvSpPr>
            <a:spLocks noChangeArrowheads="1"/>
          </p:cNvSpPr>
          <p:nvPr userDrawn="1"/>
        </p:nvSpPr>
        <p:spPr bwMode="auto">
          <a:xfrm>
            <a:off x="8199644" y="3692225"/>
            <a:ext cx="214101" cy="189632"/>
          </a:xfrm>
          <a:custGeom>
            <a:avLst/>
            <a:gdLst>
              <a:gd name="T0" fmla="*/ 203 w 461"/>
              <a:gd name="T1" fmla="*/ 0 h 409"/>
              <a:gd name="T2" fmla="*/ 203 w 461"/>
              <a:gd name="T3" fmla="*/ 0 h 409"/>
              <a:gd name="T4" fmla="*/ 398 w 461"/>
              <a:gd name="T5" fmla="*/ 204 h 409"/>
              <a:gd name="T6" fmla="*/ 460 w 461"/>
              <a:gd name="T7" fmla="*/ 204 h 409"/>
              <a:gd name="T8" fmla="*/ 372 w 461"/>
              <a:gd name="T9" fmla="*/ 301 h 409"/>
              <a:gd name="T10" fmla="*/ 284 w 461"/>
              <a:gd name="T11" fmla="*/ 204 h 409"/>
              <a:gd name="T12" fmla="*/ 354 w 461"/>
              <a:gd name="T13" fmla="*/ 204 h 409"/>
              <a:gd name="T14" fmla="*/ 203 w 461"/>
              <a:gd name="T15" fmla="*/ 53 h 409"/>
              <a:gd name="T16" fmla="*/ 44 w 461"/>
              <a:gd name="T17" fmla="*/ 204 h 409"/>
              <a:gd name="T18" fmla="*/ 203 w 461"/>
              <a:gd name="T19" fmla="*/ 363 h 409"/>
              <a:gd name="T20" fmla="*/ 292 w 461"/>
              <a:gd name="T21" fmla="*/ 328 h 409"/>
              <a:gd name="T22" fmla="*/ 328 w 461"/>
              <a:gd name="T23" fmla="*/ 363 h 409"/>
              <a:gd name="T24" fmla="*/ 203 w 461"/>
              <a:gd name="T25" fmla="*/ 408 h 409"/>
              <a:gd name="T26" fmla="*/ 0 w 461"/>
              <a:gd name="T27" fmla="*/ 204 h 409"/>
              <a:gd name="T28" fmla="*/ 203 w 461"/>
              <a:gd name="T2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409">
                <a:moveTo>
                  <a:pt x="203" y="0"/>
                </a:moveTo>
                <a:lnTo>
                  <a:pt x="203" y="0"/>
                </a:lnTo>
                <a:cubicBezTo>
                  <a:pt x="310" y="0"/>
                  <a:pt x="398" y="89"/>
                  <a:pt x="398" y="204"/>
                </a:cubicBezTo>
                <a:cubicBezTo>
                  <a:pt x="460" y="204"/>
                  <a:pt x="460" y="204"/>
                  <a:pt x="460" y="204"/>
                </a:cubicBezTo>
                <a:cubicBezTo>
                  <a:pt x="372" y="301"/>
                  <a:pt x="372" y="301"/>
                  <a:pt x="372" y="301"/>
                </a:cubicBezTo>
                <a:cubicBezTo>
                  <a:pt x="284" y="204"/>
                  <a:pt x="284" y="204"/>
                  <a:pt x="284" y="204"/>
                </a:cubicBezTo>
                <a:cubicBezTo>
                  <a:pt x="354" y="204"/>
                  <a:pt x="354" y="204"/>
                  <a:pt x="354" y="204"/>
                </a:cubicBezTo>
                <a:cubicBezTo>
                  <a:pt x="345" y="115"/>
                  <a:pt x="284" y="53"/>
                  <a:pt x="203" y="53"/>
                </a:cubicBezTo>
                <a:cubicBezTo>
                  <a:pt x="115" y="53"/>
                  <a:pt x="44" y="124"/>
                  <a:pt x="44" y="204"/>
                </a:cubicBezTo>
                <a:cubicBezTo>
                  <a:pt x="44" y="293"/>
                  <a:pt x="115" y="363"/>
                  <a:pt x="203" y="363"/>
                </a:cubicBezTo>
                <a:cubicBezTo>
                  <a:pt x="230" y="363"/>
                  <a:pt x="266" y="346"/>
                  <a:pt x="292" y="328"/>
                </a:cubicBezTo>
                <a:cubicBezTo>
                  <a:pt x="328" y="363"/>
                  <a:pt x="328" y="363"/>
                  <a:pt x="328" y="363"/>
                </a:cubicBezTo>
                <a:cubicBezTo>
                  <a:pt x="292" y="390"/>
                  <a:pt x="248" y="408"/>
                  <a:pt x="203" y="408"/>
                </a:cubicBezTo>
                <a:cubicBezTo>
                  <a:pt x="88" y="408"/>
                  <a:pt x="0" y="319"/>
                  <a:pt x="0" y="204"/>
                </a:cubicBezTo>
                <a:cubicBezTo>
                  <a:pt x="0" y="97"/>
                  <a:pt x="88" y="0"/>
                  <a:pt x="203"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0" name="Freeform 58"/>
          <p:cNvSpPr>
            <a:spLocks noChangeArrowheads="1"/>
          </p:cNvSpPr>
          <p:nvPr userDrawn="1"/>
        </p:nvSpPr>
        <p:spPr bwMode="auto">
          <a:xfrm>
            <a:off x="6883125" y="2268372"/>
            <a:ext cx="165165" cy="114188"/>
          </a:xfrm>
          <a:custGeom>
            <a:avLst/>
            <a:gdLst>
              <a:gd name="T0" fmla="*/ 327 w 355"/>
              <a:gd name="T1" fmla="*/ 107 h 249"/>
              <a:gd name="T2" fmla="*/ 327 w 355"/>
              <a:gd name="T3" fmla="*/ 107 h 249"/>
              <a:gd name="T4" fmla="*/ 26 w 355"/>
              <a:gd name="T5" fmla="*/ 107 h 249"/>
              <a:gd name="T6" fmla="*/ 0 w 355"/>
              <a:gd name="T7" fmla="*/ 125 h 249"/>
              <a:gd name="T8" fmla="*/ 26 w 355"/>
              <a:gd name="T9" fmla="*/ 151 h 249"/>
              <a:gd name="T10" fmla="*/ 327 w 355"/>
              <a:gd name="T11" fmla="*/ 151 h 249"/>
              <a:gd name="T12" fmla="*/ 354 w 355"/>
              <a:gd name="T13" fmla="*/ 125 h 249"/>
              <a:gd name="T14" fmla="*/ 327 w 355"/>
              <a:gd name="T15" fmla="*/ 107 h 249"/>
              <a:gd name="T16" fmla="*/ 26 w 355"/>
              <a:gd name="T17" fmla="*/ 54 h 249"/>
              <a:gd name="T18" fmla="*/ 26 w 355"/>
              <a:gd name="T19" fmla="*/ 54 h 249"/>
              <a:gd name="T20" fmla="*/ 327 w 355"/>
              <a:gd name="T21" fmla="*/ 54 h 249"/>
              <a:gd name="T22" fmla="*/ 354 w 355"/>
              <a:gd name="T23" fmla="*/ 27 h 249"/>
              <a:gd name="T24" fmla="*/ 327 w 355"/>
              <a:gd name="T25" fmla="*/ 0 h 249"/>
              <a:gd name="T26" fmla="*/ 26 w 355"/>
              <a:gd name="T27" fmla="*/ 0 h 249"/>
              <a:gd name="T28" fmla="*/ 0 w 355"/>
              <a:gd name="T29" fmla="*/ 27 h 249"/>
              <a:gd name="T30" fmla="*/ 26 w 355"/>
              <a:gd name="T31" fmla="*/ 54 h 249"/>
              <a:gd name="T32" fmla="*/ 327 w 355"/>
              <a:gd name="T33" fmla="*/ 204 h 249"/>
              <a:gd name="T34" fmla="*/ 327 w 355"/>
              <a:gd name="T35" fmla="*/ 204 h 249"/>
              <a:gd name="T36" fmla="*/ 26 w 355"/>
              <a:gd name="T37" fmla="*/ 204 h 249"/>
              <a:gd name="T38" fmla="*/ 0 w 355"/>
              <a:gd name="T39" fmla="*/ 231 h 249"/>
              <a:gd name="T40" fmla="*/ 26 w 355"/>
              <a:gd name="T41" fmla="*/ 248 h 249"/>
              <a:gd name="T42" fmla="*/ 327 w 355"/>
              <a:gd name="T43" fmla="*/ 248 h 249"/>
              <a:gd name="T44" fmla="*/ 354 w 355"/>
              <a:gd name="T45" fmla="*/ 231 h 249"/>
              <a:gd name="T46" fmla="*/ 327 w 355"/>
              <a:gd name="T47"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249">
                <a:moveTo>
                  <a:pt x="327" y="107"/>
                </a:moveTo>
                <a:lnTo>
                  <a:pt x="327" y="107"/>
                </a:lnTo>
                <a:cubicBezTo>
                  <a:pt x="26" y="107"/>
                  <a:pt x="26" y="107"/>
                  <a:pt x="26" y="107"/>
                </a:cubicBezTo>
                <a:cubicBezTo>
                  <a:pt x="17" y="107"/>
                  <a:pt x="0" y="116"/>
                  <a:pt x="0" y="125"/>
                </a:cubicBezTo>
                <a:cubicBezTo>
                  <a:pt x="0" y="142"/>
                  <a:pt x="17" y="151"/>
                  <a:pt x="26" y="151"/>
                </a:cubicBezTo>
                <a:cubicBezTo>
                  <a:pt x="327" y="151"/>
                  <a:pt x="327" y="151"/>
                  <a:pt x="327" y="151"/>
                </a:cubicBezTo>
                <a:cubicBezTo>
                  <a:pt x="336" y="151"/>
                  <a:pt x="354" y="142"/>
                  <a:pt x="354" y="125"/>
                </a:cubicBezTo>
                <a:cubicBezTo>
                  <a:pt x="354" y="116"/>
                  <a:pt x="336" y="107"/>
                  <a:pt x="327" y="107"/>
                </a:cubicBezTo>
                <a:close/>
                <a:moveTo>
                  <a:pt x="26" y="54"/>
                </a:moveTo>
                <a:lnTo>
                  <a:pt x="26" y="54"/>
                </a:lnTo>
                <a:cubicBezTo>
                  <a:pt x="327" y="54"/>
                  <a:pt x="327" y="54"/>
                  <a:pt x="327" y="54"/>
                </a:cubicBezTo>
                <a:cubicBezTo>
                  <a:pt x="336" y="54"/>
                  <a:pt x="354" y="44"/>
                  <a:pt x="354" y="27"/>
                </a:cubicBezTo>
                <a:cubicBezTo>
                  <a:pt x="354" y="18"/>
                  <a:pt x="336" y="0"/>
                  <a:pt x="327" y="0"/>
                </a:cubicBezTo>
                <a:cubicBezTo>
                  <a:pt x="26" y="0"/>
                  <a:pt x="26" y="0"/>
                  <a:pt x="26" y="0"/>
                </a:cubicBezTo>
                <a:cubicBezTo>
                  <a:pt x="17" y="0"/>
                  <a:pt x="0" y="18"/>
                  <a:pt x="0" y="27"/>
                </a:cubicBezTo>
                <a:cubicBezTo>
                  <a:pt x="0" y="44"/>
                  <a:pt x="17" y="54"/>
                  <a:pt x="26" y="54"/>
                </a:cubicBezTo>
                <a:close/>
                <a:moveTo>
                  <a:pt x="327" y="204"/>
                </a:moveTo>
                <a:lnTo>
                  <a:pt x="327" y="204"/>
                </a:lnTo>
                <a:cubicBezTo>
                  <a:pt x="26" y="204"/>
                  <a:pt x="26" y="204"/>
                  <a:pt x="26" y="204"/>
                </a:cubicBezTo>
                <a:cubicBezTo>
                  <a:pt x="17" y="204"/>
                  <a:pt x="0" y="213"/>
                  <a:pt x="0" y="231"/>
                </a:cubicBezTo>
                <a:cubicBezTo>
                  <a:pt x="0" y="239"/>
                  <a:pt x="17" y="248"/>
                  <a:pt x="26" y="248"/>
                </a:cubicBezTo>
                <a:cubicBezTo>
                  <a:pt x="327" y="248"/>
                  <a:pt x="327" y="248"/>
                  <a:pt x="327" y="248"/>
                </a:cubicBezTo>
                <a:cubicBezTo>
                  <a:pt x="336" y="248"/>
                  <a:pt x="354" y="239"/>
                  <a:pt x="354" y="231"/>
                </a:cubicBezTo>
                <a:cubicBezTo>
                  <a:pt x="354" y="213"/>
                  <a:pt x="336" y="204"/>
                  <a:pt x="327"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1" name="Freeform 59"/>
          <p:cNvSpPr>
            <a:spLocks noChangeArrowheads="1"/>
          </p:cNvSpPr>
          <p:nvPr userDrawn="1"/>
        </p:nvSpPr>
        <p:spPr bwMode="auto">
          <a:xfrm>
            <a:off x="891024" y="5052514"/>
            <a:ext cx="230415" cy="114188"/>
          </a:xfrm>
          <a:custGeom>
            <a:avLst/>
            <a:gdLst>
              <a:gd name="T0" fmla="*/ 177 w 497"/>
              <a:gd name="T1" fmla="*/ 107 h 249"/>
              <a:gd name="T2" fmla="*/ 177 w 497"/>
              <a:gd name="T3" fmla="*/ 107 h 249"/>
              <a:gd name="T4" fmla="*/ 26 w 497"/>
              <a:gd name="T5" fmla="*/ 107 h 249"/>
              <a:gd name="T6" fmla="*/ 0 w 497"/>
              <a:gd name="T7" fmla="*/ 125 h 249"/>
              <a:gd name="T8" fmla="*/ 26 w 497"/>
              <a:gd name="T9" fmla="*/ 151 h 249"/>
              <a:gd name="T10" fmla="*/ 177 w 497"/>
              <a:gd name="T11" fmla="*/ 151 h 249"/>
              <a:gd name="T12" fmla="*/ 195 w 497"/>
              <a:gd name="T13" fmla="*/ 125 h 249"/>
              <a:gd name="T14" fmla="*/ 177 w 497"/>
              <a:gd name="T15" fmla="*/ 107 h 249"/>
              <a:gd name="T16" fmla="*/ 177 w 497"/>
              <a:gd name="T17" fmla="*/ 204 h 249"/>
              <a:gd name="T18" fmla="*/ 177 w 497"/>
              <a:gd name="T19" fmla="*/ 204 h 249"/>
              <a:gd name="T20" fmla="*/ 26 w 497"/>
              <a:gd name="T21" fmla="*/ 204 h 249"/>
              <a:gd name="T22" fmla="*/ 0 w 497"/>
              <a:gd name="T23" fmla="*/ 231 h 249"/>
              <a:gd name="T24" fmla="*/ 26 w 497"/>
              <a:gd name="T25" fmla="*/ 248 h 249"/>
              <a:gd name="T26" fmla="*/ 177 w 497"/>
              <a:gd name="T27" fmla="*/ 248 h 249"/>
              <a:gd name="T28" fmla="*/ 195 w 497"/>
              <a:gd name="T29" fmla="*/ 231 h 249"/>
              <a:gd name="T30" fmla="*/ 177 w 497"/>
              <a:gd name="T31" fmla="*/ 204 h 249"/>
              <a:gd name="T32" fmla="*/ 479 w 497"/>
              <a:gd name="T33" fmla="*/ 107 h 249"/>
              <a:gd name="T34" fmla="*/ 479 w 497"/>
              <a:gd name="T35" fmla="*/ 107 h 249"/>
              <a:gd name="T36" fmla="*/ 398 w 497"/>
              <a:gd name="T37" fmla="*/ 107 h 249"/>
              <a:gd name="T38" fmla="*/ 398 w 497"/>
              <a:gd name="T39" fmla="*/ 18 h 249"/>
              <a:gd name="T40" fmla="*/ 372 w 497"/>
              <a:gd name="T41" fmla="*/ 0 h 249"/>
              <a:gd name="T42" fmla="*/ 345 w 497"/>
              <a:gd name="T43" fmla="*/ 18 h 249"/>
              <a:gd name="T44" fmla="*/ 345 w 497"/>
              <a:gd name="T45" fmla="*/ 107 h 249"/>
              <a:gd name="T46" fmla="*/ 266 w 497"/>
              <a:gd name="T47" fmla="*/ 107 h 249"/>
              <a:gd name="T48" fmla="*/ 248 w 497"/>
              <a:gd name="T49" fmla="*/ 125 h 249"/>
              <a:gd name="T50" fmla="*/ 266 w 497"/>
              <a:gd name="T51" fmla="*/ 151 h 249"/>
              <a:gd name="T52" fmla="*/ 345 w 497"/>
              <a:gd name="T53" fmla="*/ 151 h 249"/>
              <a:gd name="T54" fmla="*/ 345 w 497"/>
              <a:gd name="T55" fmla="*/ 239 h 249"/>
              <a:gd name="T56" fmla="*/ 372 w 497"/>
              <a:gd name="T57" fmla="*/ 248 h 249"/>
              <a:gd name="T58" fmla="*/ 398 w 497"/>
              <a:gd name="T59" fmla="*/ 239 h 249"/>
              <a:gd name="T60" fmla="*/ 398 w 497"/>
              <a:gd name="T61" fmla="*/ 151 h 249"/>
              <a:gd name="T62" fmla="*/ 479 w 497"/>
              <a:gd name="T63" fmla="*/ 151 h 249"/>
              <a:gd name="T64" fmla="*/ 496 w 497"/>
              <a:gd name="T65" fmla="*/ 125 h 249"/>
              <a:gd name="T66" fmla="*/ 479 w 497"/>
              <a:gd name="T67" fmla="*/ 107 h 249"/>
              <a:gd name="T68" fmla="*/ 177 w 497"/>
              <a:gd name="T69" fmla="*/ 0 h 249"/>
              <a:gd name="T70" fmla="*/ 177 w 497"/>
              <a:gd name="T71" fmla="*/ 0 h 249"/>
              <a:gd name="T72" fmla="*/ 26 w 497"/>
              <a:gd name="T73" fmla="*/ 0 h 249"/>
              <a:gd name="T74" fmla="*/ 0 w 497"/>
              <a:gd name="T75" fmla="*/ 27 h 249"/>
              <a:gd name="T76" fmla="*/ 26 w 497"/>
              <a:gd name="T77" fmla="*/ 54 h 249"/>
              <a:gd name="T78" fmla="*/ 177 w 497"/>
              <a:gd name="T79" fmla="*/ 54 h 249"/>
              <a:gd name="T80" fmla="*/ 195 w 497"/>
              <a:gd name="T81" fmla="*/ 27 h 249"/>
              <a:gd name="T82" fmla="*/ 177 w 497"/>
              <a:gd name="T8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249">
                <a:moveTo>
                  <a:pt x="177" y="107"/>
                </a:moveTo>
                <a:lnTo>
                  <a:pt x="177" y="107"/>
                </a:lnTo>
                <a:cubicBezTo>
                  <a:pt x="26" y="107"/>
                  <a:pt x="26" y="107"/>
                  <a:pt x="26" y="107"/>
                </a:cubicBezTo>
                <a:cubicBezTo>
                  <a:pt x="9" y="107"/>
                  <a:pt x="0" y="116"/>
                  <a:pt x="0" y="125"/>
                </a:cubicBezTo>
                <a:cubicBezTo>
                  <a:pt x="0" y="142"/>
                  <a:pt x="9" y="151"/>
                  <a:pt x="26" y="151"/>
                </a:cubicBezTo>
                <a:cubicBezTo>
                  <a:pt x="177" y="151"/>
                  <a:pt x="177" y="151"/>
                  <a:pt x="177" y="151"/>
                </a:cubicBezTo>
                <a:cubicBezTo>
                  <a:pt x="186" y="151"/>
                  <a:pt x="195" y="142"/>
                  <a:pt x="195" y="125"/>
                </a:cubicBezTo>
                <a:cubicBezTo>
                  <a:pt x="195" y="116"/>
                  <a:pt x="186" y="107"/>
                  <a:pt x="177" y="107"/>
                </a:cubicBezTo>
                <a:close/>
                <a:moveTo>
                  <a:pt x="177" y="204"/>
                </a:moveTo>
                <a:lnTo>
                  <a:pt x="177" y="204"/>
                </a:lnTo>
                <a:cubicBezTo>
                  <a:pt x="26" y="204"/>
                  <a:pt x="26" y="204"/>
                  <a:pt x="26" y="204"/>
                </a:cubicBezTo>
                <a:cubicBezTo>
                  <a:pt x="9" y="204"/>
                  <a:pt x="0" y="213"/>
                  <a:pt x="0" y="231"/>
                </a:cubicBezTo>
                <a:cubicBezTo>
                  <a:pt x="0" y="239"/>
                  <a:pt x="9" y="248"/>
                  <a:pt x="26" y="248"/>
                </a:cubicBezTo>
                <a:cubicBezTo>
                  <a:pt x="177" y="248"/>
                  <a:pt x="177" y="248"/>
                  <a:pt x="177" y="248"/>
                </a:cubicBezTo>
                <a:cubicBezTo>
                  <a:pt x="186" y="248"/>
                  <a:pt x="195" y="239"/>
                  <a:pt x="195" y="231"/>
                </a:cubicBezTo>
                <a:cubicBezTo>
                  <a:pt x="195" y="213"/>
                  <a:pt x="186" y="204"/>
                  <a:pt x="177" y="204"/>
                </a:cubicBezTo>
                <a:close/>
                <a:moveTo>
                  <a:pt x="479" y="107"/>
                </a:moveTo>
                <a:lnTo>
                  <a:pt x="479" y="107"/>
                </a:lnTo>
                <a:cubicBezTo>
                  <a:pt x="398" y="107"/>
                  <a:pt x="398" y="107"/>
                  <a:pt x="398" y="107"/>
                </a:cubicBezTo>
                <a:cubicBezTo>
                  <a:pt x="398" y="18"/>
                  <a:pt x="398" y="18"/>
                  <a:pt x="398" y="18"/>
                </a:cubicBezTo>
                <a:cubicBezTo>
                  <a:pt x="398" y="0"/>
                  <a:pt x="389" y="0"/>
                  <a:pt x="372" y="0"/>
                </a:cubicBezTo>
                <a:cubicBezTo>
                  <a:pt x="354" y="0"/>
                  <a:pt x="345" y="0"/>
                  <a:pt x="345" y="18"/>
                </a:cubicBezTo>
                <a:cubicBezTo>
                  <a:pt x="345" y="107"/>
                  <a:pt x="345" y="107"/>
                  <a:pt x="345" y="107"/>
                </a:cubicBezTo>
                <a:cubicBezTo>
                  <a:pt x="266" y="107"/>
                  <a:pt x="266" y="107"/>
                  <a:pt x="266" y="107"/>
                </a:cubicBezTo>
                <a:cubicBezTo>
                  <a:pt x="248" y="107"/>
                  <a:pt x="248" y="116"/>
                  <a:pt x="248" y="125"/>
                </a:cubicBezTo>
                <a:cubicBezTo>
                  <a:pt x="248" y="142"/>
                  <a:pt x="248" y="151"/>
                  <a:pt x="266" y="151"/>
                </a:cubicBezTo>
                <a:cubicBezTo>
                  <a:pt x="345" y="151"/>
                  <a:pt x="345" y="151"/>
                  <a:pt x="345" y="151"/>
                </a:cubicBezTo>
                <a:cubicBezTo>
                  <a:pt x="345" y="239"/>
                  <a:pt x="345" y="239"/>
                  <a:pt x="345" y="239"/>
                </a:cubicBezTo>
                <a:cubicBezTo>
                  <a:pt x="345" y="248"/>
                  <a:pt x="354" y="248"/>
                  <a:pt x="372" y="248"/>
                </a:cubicBezTo>
                <a:cubicBezTo>
                  <a:pt x="389" y="248"/>
                  <a:pt x="398" y="248"/>
                  <a:pt x="398" y="239"/>
                </a:cubicBezTo>
                <a:cubicBezTo>
                  <a:pt x="398" y="151"/>
                  <a:pt x="398" y="151"/>
                  <a:pt x="398" y="151"/>
                </a:cubicBezTo>
                <a:cubicBezTo>
                  <a:pt x="479" y="151"/>
                  <a:pt x="479" y="151"/>
                  <a:pt x="479" y="151"/>
                </a:cubicBezTo>
                <a:cubicBezTo>
                  <a:pt x="496" y="151"/>
                  <a:pt x="496" y="142"/>
                  <a:pt x="496" y="125"/>
                </a:cubicBezTo>
                <a:cubicBezTo>
                  <a:pt x="496" y="116"/>
                  <a:pt x="496" y="107"/>
                  <a:pt x="479" y="107"/>
                </a:cubicBezTo>
                <a:close/>
                <a:moveTo>
                  <a:pt x="177" y="0"/>
                </a:moveTo>
                <a:lnTo>
                  <a:pt x="177" y="0"/>
                </a:lnTo>
                <a:cubicBezTo>
                  <a:pt x="26" y="0"/>
                  <a:pt x="26" y="0"/>
                  <a:pt x="26" y="0"/>
                </a:cubicBezTo>
                <a:cubicBezTo>
                  <a:pt x="9" y="0"/>
                  <a:pt x="0" y="18"/>
                  <a:pt x="0" y="27"/>
                </a:cubicBezTo>
                <a:cubicBezTo>
                  <a:pt x="0" y="44"/>
                  <a:pt x="9" y="54"/>
                  <a:pt x="26" y="54"/>
                </a:cubicBezTo>
                <a:cubicBezTo>
                  <a:pt x="177" y="54"/>
                  <a:pt x="177" y="54"/>
                  <a:pt x="177" y="54"/>
                </a:cubicBezTo>
                <a:cubicBezTo>
                  <a:pt x="186" y="54"/>
                  <a:pt x="195" y="44"/>
                  <a:pt x="195" y="27"/>
                </a:cubicBezTo>
                <a:cubicBezTo>
                  <a:pt x="195" y="18"/>
                  <a:pt x="186" y="0"/>
                  <a:pt x="17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2" name="Freeform 60"/>
          <p:cNvSpPr>
            <a:spLocks noChangeArrowheads="1"/>
          </p:cNvSpPr>
          <p:nvPr userDrawn="1"/>
        </p:nvSpPr>
        <p:spPr bwMode="auto">
          <a:xfrm>
            <a:off x="8662952" y="2264221"/>
            <a:ext cx="140694" cy="134578"/>
          </a:xfrm>
          <a:custGeom>
            <a:avLst/>
            <a:gdLst>
              <a:gd name="T0" fmla="*/ 89 w 303"/>
              <a:gd name="T1" fmla="*/ 0 h 293"/>
              <a:gd name="T2" fmla="*/ 89 w 303"/>
              <a:gd name="T3" fmla="*/ 0 h 293"/>
              <a:gd name="T4" fmla="*/ 45 w 303"/>
              <a:gd name="T5" fmla="*/ 0 h 293"/>
              <a:gd name="T6" fmla="*/ 0 w 303"/>
              <a:gd name="T7" fmla="*/ 35 h 293"/>
              <a:gd name="T8" fmla="*/ 0 w 303"/>
              <a:gd name="T9" fmla="*/ 80 h 293"/>
              <a:gd name="T10" fmla="*/ 45 w 303"/>
              <a:gd name="T11" fmla="*/ 124 h 293"/>
              <a:gd name="T12" fmla="*/ 89 w 303"/>
              <a:gd name="T13" fmla="*/ 124 h 293"/>
              <a:gd name="T14" fmla="*/ 125 w 303"/>
              <a:gd name="T15" fmla="*/ 80 h 293"/>
              <a:gd name="T16" fmla="*/ 125 w 303"/>
              <a:gd name="T17" fmla="*/ 35 h 293"/>
              <a:gd name="T18" fmla="*/ 89 w 303"/>
              <a:gd name="T19" fmla="*/ 0 h 293"/>
              <a:gd name="T20" fmla="*/ 257 w 303"/>
              <a:gd name="T21" fmla="*/ 0 h 293"/>
              <a:gd name="T22" fmla="*/ 257 w 303"/>
              <a:gd name="T23" fmla="*/ 0 h 293"/>
              <a:gd name="T24" fmla="*/ 213 w 303"/>
              <a:gd name="T25" fmla="*/ 0 h 293"/>
              <a:gd name="T26" fmla="*/ 178 w 303"/>
              <a:gd name="T27" fmla="*/ 35 h 293"/>
              <a:gd name="T28" fmla="*/ 178 w 303"/>
              <a:gd name="T29" fmla="*/ 80 h 293"/>
              <a:gd name="T30" fmla="*/ 213 w 303"/>
              <a:gd name="T31" fmla="*/ 124 h 293"/>
              <a:gd name="T32" fmla="*/ 257 w 303"/>
              <a:gd name="T33" fmla="*/ 124 h 293"/>
              <a:gd name="T34" fmla="*/ 302 w 303"/>
              <a:gd name="T35" fmla="*/ 80 h 293"/>
              <a:gd name="T36" fmla="*/ 302 w 303"/>
              <a:gd name="T37" fmla="*/ 35 h 293"/>
              <a:gd name="T38" fmla="*/ 257 w 303"/>
              <a:gd name="T39" fmla="*/ 0 h 293"/>
              <a:gd name="T40" fmla="*/ 89 w 303"/>
              <a:gd name="T41" fmla="*/ 168 h 293"/>
              <a:gd name="T42" fmla="*/ 89 w 303"/>
              <a:gd name="T43" fmla="*/ 168 h 293"/>
              <a:gd name="T44" fmla="*/ 45 w 303"/>
              <a:gd name="T45" fmla="*/ 168 h 293"/>
              <a:gd name="T46" fmla="*/ 0 w 303"/>
              <a:gd name="T47" fmla="*/ 212 h 293"/>
              <a:gd name="T48" fmla="*/ 0 w 303"/>
              <a:gd name="T49" fmla="*/ 256 h 293"/>
              <a:gd name="T50" fmla="*/ 45 w 303"/>
              <a:gd name="T51" fmla="*/ 292 h 293"/>
              <a:gd name="T52" fmla="*/ 89 w 303"/>
              <a:gd name="T53" fmla="*/ 292 h 293"/>
              <a:gd name="T54" fmla="*/ 125 w 303"/>
              <a:gd name="T55" fmla="*/ 256 h 293"/>
              <a:gd name="T56" fmla="*/ 125 w 303"/>
              <a:gd name="T57" fmla="*/ 212 h 293"/>
              <a:gd name="T58" fmla="*/ 89 w 303"/>
              <a:gd name="T59" fmla="*/ 168 h 293"/>
              <a:gd name="T60" fmla="*/ 257 w 303"/>
              <a:gd name="T61" fmla="*/ 168 h 293"/>
              <a:gd name="T62" fmla="*/ 257 w 303"/>
              <a:gd name="T63" fmla="*/ 168 h 293"/>
              <a:gd name="T64" fmla="*/ 213 w 303"/>
              <a:gd name="T65" fmla="*/ 168 h 293"/>
              <a:gd name="T66" fmla="*/ 178 w 303"/>
              <a:gd name="T67" fmla="*/ 212 h 293"/>
              <a:gd name="T68" fmla="*/ 178 w 303"/>
              <a:gd name="T69" fmla="*/ 256 h 293"/>
              <a:gd name="T70" fmla="*/ 213 w 303"/>
              <a:gd name="T71" fmla="*/ 292 h 293"/>
              <a:gd name="T72" fmla="*/ 257 w 303"/>
              <a:gd name="T73" fmla="*/ 292 h 293"/>
              <a:gd name="T74" fmla="*/ 302 w 303"/>
              <a:gd name="T75" fmla="*/ 256 h 293"/>
              <a:gd name="T76" fmla="*/ 302 w 303"/>
              <a:gd name="T77" fmla="*/ 212 h 293"/>
              <a:gd name="T78" fmla="*/ 257 w 303"/>
              <a:gd name="T79" fmla="*/ 1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293">
                <a:moveTo>
                  <a:pt x="89" y="0"/>
                </a:moveTo>
                <a:lnTo>
                  <a:pt x="89" y="0"/>
                </a:lnTo>
                <a:cubicBezTo>
                  <a:pt x="45" y="0"/>
                  <a:pt x="45" y="0"/>
                  <a:pt x="45" y="0"/>
                </a:cubicBezTo>
                <a:cubicBezTo>
                  <a:pt x="19" y="0"/>
                  <a:pt x="0" y="8"/>
                  <a:pt x="0" y="35"/>
                </a:cubicBezTo>
                <a:cubicBezTo>
                  <a:pt x="0" y="80"/>
                  <a:pt x="0" y="80"/>
                  <a:pt x="0" y="80"/>
                </a:cubicBezTo>
                <a:cubicBezTo>
                  <a:pt x="0" y="106"/>
                  <a:pt x="19" y="124"/>
                  <a:pt x="45" y="124"/>
                </a:cubicBezTo>
                <a:cubicBezTo>
                  <a:pt x="89" y="124"/>
                  <a:pt x="89" y="124"/>
                  <a:pt x="89" y="124"/>
                </a:cubicBezTo>
                <a:cubicBezTo>
                  <a:pt x="116" y="124"/>
                  <a:pt x="125" y="106"/>
                  <a:pt x="125" y="80"/>
                </a:cubicBezTo>
                <a:cubicBezTo>
                  <a:pt x="125" y="35"/>
                  <a:pt x="125" y="35"/>
                  <a:pt x="125" y="35"/>
                </a:cubicBezTo>
                <a:cubicBezTo>
                  <a:pt x="125" y="8"/>
                  <a:pt x="116" y="0"/>
                  <a:pt x="89" y="0"/>
                </a:cubicBezTo>
                <a:close/>
                <a:moveTo>
                  <a:pt x="257" y="0"/>
                </a:moveTo>
                <a:lnTo>
                  <a:pt x="257" y="0"/>
                </a:lnTo>
                <a:cubicBezTo>
                  <a:pt x="213" y="0"/>
                  <a:pt x="213" y="0"/>
                  <a:pt x="213" y="0"/>
                </a:cubicBezTo>
                <a:cubicBezTo>
                  <a:pt x="187" y="0"/>
                  <a:pt x="178" y="8"/>
                  <a:pt x="178" y="35"/>
                </a:cubicBezTo>
                <a:cubicBezTo>
                  <a:pt x="178" y="80"/>
                  <a:pt x="178" y="80"/>
                  <a:pt x="178" y="80"/>
                </a:cubicBezTo>
                <a:cubicBezTo>
                  <a:pt x="178" y="106"/>
                  <a:pt x="187" y="124"/>
                  <a:pt x="213" y="124"/>
                </a:cubicBezTo>
                <a:cubicBezTo>
                  <a:pt x="257" y="124"/>
                  <a:pt x="257" y="124"/>
                  <a:pt x="257" y="124"/>
                </a:cubicBezTo>
                <a:cubicBezTo>
                  <a:pt x="284" y="124"/>
                  <a:pt x="302" y="106"/>
                  <a:pt x="302" y="80"/>
                </a:cubicBezTo>
                <a:cubicBezTo>
                  <a:pt x="302" y="35"/>
                  <a:pt x="302" y="35"/>
                  <a:pt x="302" y="35"/>
                </a:cubicBezTo>
                <a:cubicBezTo>
                  <a:pt x="302" y="8"/>
                  <a:pt x="284" y="0"/>
                  <a:pt x="257" y="0"/>
                </a:cubicBezTo>
                <a:close/>
                <a:moveTo>
                  <a:pt x="89" y="168"/>
                </a:moveTo>
                <a:lnTo>
                  <a:pt x="89" y="168"/>
                </a:lnTo>
                <a:cubicBezTo>
                  <a:pt x="45" y="168"/>
                  <a:pt x="45" y="168"/>
                  <a:pt x="45" y="168"/>
                </a:cubicBezTo>
                <a:cubicBezTo>
                  <a:pt x="19" y="168"/>
                  <a:pt x="0" y="186"/>
                  <a:pt x="0" y="212"/>
                </a:cubicBezTo>
                <a:cubicBezTo>
                  <a:pt x="0" y="256"/>
                  <a:pt x="0" y="256"/>
                  <a:pt x="0" y="256"/>
                </a:cubicBezTo>
                <a:cubicBezTo>
                  <a:pt x="0" y="283"/>
                  <a:pt x="19" y="292"/>
                  <a:pt x="45" y="292"/>
                </a:cubicBezTo>
                <a:cubicBezTo>
                  <a:pt x="89" y="292"/>
                  <a:pt x="89" y="292"/>
                  <a:pt x="89" y="292"/>
                </a:cubicBezTo>
                <a:cubicBezTo>
                  <a:pt x="116" y="292"/>
                  <a:pt x="125" y="283"/>
                  <a:pt x="125" y="256"/>
                </a:cubicBezTo>
                <a:cubicBezTo>
                  <a:pt x="125" y="212"/>
                  <a:pt x="125" y="212"/>
                  <a:pt x="125" y="212"/>
                </a:cubicBezTo>
                <a:cubicBezTo>
                  <a:pt x="125" y="186"/>
                  <a:pt x="116" y="168"/>
                  <a:pt x="89" y="168"/>
                </a:cubicBezTo>
                <a:close/>
                <a:moveTo>
                  <a:pt x="257" y="168"/>
                </a:moveTo>
                <a:lnTo>
                  <a:pt x="257" y="168"/>
                </a:lnTo>
                <a:cubicBezTo>
                  <a:pt x="213" y="168"/>
                  <a:pt x="213" y="168"/>
                  <a:pt x="213" y="168"/>
                </a:cubicBezTo>
                <a:cubicBezTo>
                  <a:pt x="187" y="168"/>
                  <a:pt x="178" y="186"/>
                  <a:pt x="178" y="212"/>
                </a:cubicBezTo>
                <a:cubicBezTo>
                  <a:pt x="178" y="256"/>
                  <a:pt x="178" y="256"/>
                  <a:pt x="178" y="256"/>
                </a:cubicBezTo>
                <a:cubicBezTo>
                  <a:pt x="178" y="283"/>
                  <a:pt x="187" y="292"/>
                  <a:pt x="213" y="292"/>
                </a:cubicBezTo>
                <a:cubicBezTo>
                  <a:pt x="257" y="292"/>
                  <a:pt x="257" y="292"/>
                  <a:pt x="257" y="292"/>
                </a:cubicBezTo>
                <a:cubicBezTo>
                  <a:pt x="284" y="292"/>
                  <a:pt x="302" y="283"/>
                  <a:pt x="302" y="256"/>
                </a:cubicBezTo>
                <a:cubicBezTo>
                  <a:pt x="302" y="212"/>
                  <a:pt x="302" y="212"/>
                  <a:pt x="302" y="212"/>
                </a:cubicBezTo>
                <a:cubicBezTo>
                  <a:pt x="302" y="186"/>
                  <a:pt x="284" y="168"/>
                  <a:pt x="257" y="16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3" name="Freeform 98"/>
          <p:cNvSpPr>
            <a:spLocks noChangeArrowheads="1"/>
          </p:cNvSpPr>
          <p:nvPr userDrawn="1"/>
        </p:nvSpPr>
        <p:spPr bwMode="auto">
          <a:xfrm>
            <a:off x="5868189" y="2286140"/>
            <a:ext cx="197790" cy="110110"/>
          </a:xfrm>
          <a:custGeom>
            <a:avLst/>
            <a:gdLst>
              <a:gd name="T0" fmla="*/ 97 w 427"/>
              <a:gd name="T1" fmla="*/ 116 h 240"/>
              <a:gd name="T2" fmla="*/ 97 w 427"/>
              <a:gd name="T3" fmla="*/ 116 h 240"/>
              <a:gd name="T4" fmla="*/ 355 w 427"/>
              <a:gd name="T5" fmla="*/ 116 h 240"/>
              <a:gd name="T6" fmla="*/ 355 w 427"/>
              <a:gd name="T7" fmla="*/ 239 h 240"/>
              <a:gd name="T8" fmla="*/ 426 w 427"/>
              <a:gd name="T9" fmla="*/ 239 h 240"/>
              <a:gd name="T10" fmla="*/ 426 w 427"/>
              <a:gd name="T11" fmla="*/ 98 h 240"/>
              <a:gd name="T12" fmla="*/ 372 w 427"/>
              <a:gd name="T13" fmla="*/ 45 h 240"/>
              <a:gd name="T14" fmla="*/ 97 w 427"/>
              <a:gd name="T15" fmla="*/ 45 h 240"/>
              <a:gd name="T16" fmla="*/ 97 w 427"/>
              <a:gd name="T17" fmla="*/ 0 h 240"/>
              <a:gd name="T18" fmla="*/ 0 w 427"/>
              <a:gd name="T19" fmla="*/ 80 h 240"/>
              <a:gd name="T20" fmla="*/ 97 w 427"/>
              <a:gd name="T21" fmla="*/ 160 h 240"/>
              <a:gd name="T22" fmla="*/ 97 w 427"/>
              <a:gd name="T2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240">
                <a:moveTo>
                  <a:pt x="97" y="116"/>
                </a:moveTo>
                <a:lnTo>
                  <a:pt x="97" y="116"/>
                </a:lnTo>
                <a:cubicBezTo>
                  <a:pt x="355" y="116"/>
                  <a:pt x="355" y="116"/>
                  <a:pt x="355" y="116"/>
                </a:cubicBezTo>
                <a:cubicBezTo>
                  <a:pt x="355" y="239"/>
                  <a:pt x="355" y="239"/>
                  <a:pt x="355" y="239"/>
                </a:cubicBezTo>
                <a:cubicBezTo>
                  <a:pt x="426" y="239"/>
                  <a:pt x="426" y="239"/>
                  <a:pt x="426" y="239"/>
                </a:cubicBezTo>
                <a:cubicBezTo>
                  <a:pt x="426" y="98"/>
                  <a:pt x="426" y="98"/>
                  <a:pt x="426" y="98"/>
                </a:cubicBezTo>
                <a:cubicBezTo>
                  <a:pt x="426" y="71"/>
                  <a:pt x="400" y="45"/>
                  <a:pt x="372" y="45"/>
                </a:cubicBezTo>
                <a:cubicBezTo>
                  <a:pt x="97" y="45"/>
                  <a:pt x="97" y="45"/>
                  <a:pt x="97" y="45"/>
                </a:cubicBezTo>
                <a:cubicBezTo>
                  <a:pt x="97" y="0"/>
                  <a:pt x="97" y="0"/>
                  <a:pt x="97" y="0"/>
                </a:cubicBezTo>
                <a:cubicBezTo>
                  <a:pt x="0" y="80"/>
                  <a:pt x="0" y="80"/>
                  <a:pt x="0" y="80"/>
                </a:cubicBezTo>
                <a:cubicBezTo>
                  <a:pt x="97" y="160"/>
                  <a:pt x="97" y="160"/>
                  <a:pt x="97" y="160"/>
                </a:cubicBezTo>
                <a:lnTo>
                  <a:pt x="97"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4" name="Freeform 113"/>
          <p:cNvSpPr>
            <a:spLocks noChangeArrowheads="1"/>
          </p:cNvSpPr>
          <p:nvPr userDrawn="1"/>
        </p:nvSpPr>
        <p:spPr bwMode="auto">
          <a:xfrm>
            <a:off x="464860" y="5052514"/>
            <a:ext cx="165164" cy="114188"/>
          </a:xfrm>
          <a:custGeom>
            <a:avLst/>
            <a:gdLst>
              <a:gd name="T0" fmla="*/ 53 w 355"/>
              <a:gd name="T1" fmla="*/ 204 h 249"/>
              <a:gd name="T2" fmla="*/ 53 w 355"/>
              <a:gd name="T3" fmla="*/ 204 h 249"/>
              <a:gd name="T4" fmla="*/ 27 w 355"/>
              <a:gd name="T5" fmla="*/ 204 h 249"/>
              <a:gd name="T6" fmla="*/ 0 w 355"/>
              <a:gd name="T7" fmla="*/ 231 h 249"/>
              <a:gd name="T8" fmla="*/ 27 w 355"/>
              <a:gd name="T9" fmla="*/ 248 h 249"/>
              <a:gd name="T10" fmla="*/ 53 w 355"/>
              <a:gd name="T11" fmla="*/ 248 h 249"/>
              <a:gd name="T12" fmla="*/ 80 w 355"/>
              <a:gd name="T13" fmla="*/ 231 h 249"/>
              <a:gd name="T14" fmla="*/ 53 w 355"/>
              <a:gd name="T15" fmla="*/ 204 h 249"/>
              <a:gd name="T16" fmla="*/ 53 w 355"/>
              <a:gd name="T17" fmla="*/ 107 h 249"/>
              <a:gd name="T18" fmla="*/ 53 w 355"/>
              <a:gd name="T19" fmla="*/ 107 h 249"/>
              <a:gd name="T20" fmla="*/ 27 w 355"/>
              <a:gd name="T21" fmla="*/ 107 h 249"/>
              <a:gd name="T22" fmla="*/ 0 w 355"/>
              <a:gd name="T23" fmla="*/ 125 h 249"/>
              <a:gd name="T24" fmla="*/ 27 w 355"/>
              <a:gd name="T25" fmla="*/ 151 h 249"/>
              <a:gd name="T26" fmla="*/ 53 w 355"/>
              <a:gd name="T27" fmla="*/ 151 h 249"/>
              <a:gd name="T28" fmla="*/ 80 w 355"/>
              <a:gd name="T29" fmla="*/ 125 h 249"/>
              <a:gd name="T30" fmla="*/ 53 w 355"/>
              <a:gd name="T31" fmla="*/ 107 h 249"/>
              <a:gd name="T32" fmla="*/ 53 w 355"/>
              <a:gd name="T33" fmla="*/ 0 h 249"/>
              <a:gd name="T34" fmla="*/ 53 w 355"/>
              <a:gd name="T35" fmla="*/ 0 h 249"/>
              <a:gd name="T36" fmla="*/ 27 w 355"/>
              <a:gd name="T37" fmla="*/ 0 h 249"/>
              <a:gd name="T38" fmla="*/ 0 w 355"/>
              <a:gd name="T39" fmla="*/ 27 h 249"/>
              <a:gd name="T40" fmla="*/ 27 w 355"/>
              <a:gd name="T41" fmla="*/ 54 h 249"/>
              <a:gd name="T42" fmla="*/ 53 w 355"/>
              <a:gd name="T43" fmla="*/ 54 h 249"/>
              <a:gd name="T44" fmla="*/ 80 w 355"/>
              <a:gd name="T45" fmla="*/ 27 h 249"/>
              <a:gd name="T46" fmla="*/ 53 w 355"/>
              <a:gd name="T47" fmla="*/ 0 h 249"/>
              <a:gd name="T48" fmla="*/ 151 w 355"/>
              <a:gd name="T49" fmla="*/ 54 h 249"/>
              <a:gd name="T50" fmla="*/ 151 w 355"/>
              <a:gd name="T51" fmla="*/ 54 h 249"/>
              <a:gd name="T52" fmla="*/ 328 w 355"/>
              <a:gd name="T53" fmla="*/ 54 h 249"/>
              <a:gd name="T54" fmla="*/ 354 w 355"/>
              <a:gd name="T55" fmla="*/ 27 h 249"/>
              <a:gd name="T56" fmla="*/ 328 w 355"/>
              <a:gd name="T57" fmla="*/ 0 h 249"/>
              <a:gd name="T58" fmla="*/ 151 w 355"/>
              <a:gd name="T59" fmla="*/ 0 h 249"/>
              <a:gd name="T60" fmla="*/ 124 w 355"/>
              <a:gd name="T61" fmla="*/ 27 h 249"/>
              <a:gd name="T62" fmla="*/ 151 w 355"/>
              <a:gd name="T63" fmla="*/ 54 h 249"/>
              <a:gd name="T64" fmla="*/ 328 w 355"/>
              <a:gd name="T65" fmla="*/ 107 h 249"/>
              <a:gd name="T66" fmla="*/ 328 w 355"/>
              <a:gd name="T67" fmla="*/ 107 h 249"/>
              <a:gd name="T68" fmla="*/ 151 w 355"/>
              <a:gd name="T69" fmla="*/ 107 h 249"/>
              <a:gd name="T70" fmla="*/ 124 w 355"/>
              <a:gd name="T71" fmla="*/ 125 h 249"/>
              <a:gd name="T72" fmla="*/ 151 w 355"/>
              <a:gd name="T73" fmla="*/ 151 h 249"/>
              <a:gd name="T74" fmla="*/ 328 w 355"/>
              <a:gd name="T75" fmla="*/ 151 h 249"/>
              <a:gd name="T76" fmla="*/ 354 w 355"/>
              <a:gd name="T77" fmla="*/ 125 h 249"/>
              <a:gd name="T78" fmla="*/ 328 w 355"/>
              <a:gd name="T79" fmla="*/ 107 h 249"/>
              <a:gd name="T80" fmla="*/ 328 w 355"/>
              <a:gd name="T81" fmla="*/ 204 h 249"/>
              <a:gd name="T82" fmla="*/ 328 w 355"/>
              <a:gd name="T83" fmla="*/ 204 h 249"/>
              <a:gd name="T84" fmla="*/ 151 w 355"/>
              <a:gd name="T85" fmla="*/ 204 h 249"/>
              <a:gd name="T86" fmla="*/ 124 w 355"/>
              <a:gd name="T87" fmla="*/ 231 h 249"/>
              <a:gd name="T88" fmla="*/ 151 w 355"/>
              <a:gd name="T89" fmla="*/ 248 h 249"/>
              <a:gd name="T90" fmla="*/ 328 w 355"/>
              <a:gd name="T91" fmla="*/ 248 h 249"/>
              <a:gd name="T92" fmla="*/ 354 w 355"/>
              <a:gd name="T93" fmla="*/ 231 h 249"/>
              <a:gd name="T94" fmla="*/ 328 w 355"/>
              <a:gd name="T95"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249">
                <a:moveTo>
                  <a:pt x="53" y="204"/>
                </a:moveTo>
                <a:lnTo>
                  <a:pt x="53" y="204"/>
                </a:lnTo>
                <a:cubicBezTo>
                  <a:pt x="27" y="204"/>
                  <a:pt x="27" y="204"/>
                  <a:pt x="27" y="204"/>
                </a:cubicBezTo>
                <a:cubicBezTo>
                  <a:pt x="18" y="204"/>
                  <a:pt x="0" y="213"/>
                  <a:pt x="0" y="231"/>
                </a:cubicBezTo>
                <a:cubicBezTo>
                  <a:pt x="0" y="239"/>
                  <a:pt x="18" y="248"/>
                  <a:pt x="27" y="248"/>
                </a:cubicBezTo>
                <a:cubicBezTo>
                  <a:pt x="53" y="248"/>
                  <a:pt x="53" y="248"/>
                  <a:pt x="53" y="248"/>
                </a:cubicBezTo>
                <a:cubicBezTo>
                  <a:pt x="71" y="248"/>
                  <a:pt x="80" y="239"/>
                  <a:pt x="80" y="231"/>
                </a:cubicBezTo>
                <a:cubicBezTo>
                  <a:pt x="80" y="213"/>
                  <a:pt x="71" y="204"/>
                  <a:pt x="53" y="204"/>
                </a:cubicBezTo>
                <a:close/>
                <a:moveTo>
                  <a:pt x="53" y="107"/>
                </a:moveTo>
                <a:lnTo>
                  <a:pt x="53" y="107"/>
                </a:lnTo>
                <a:cubicBezTo>
                  <a:pt x="27" y="107"/>
                  <a:pt x="27" y="107"/>
                  <a:pt x="27" y="107"/>
                </a:cubicBezTo>
                <a:cubicBezTo>
                  <a:pt x="18" y="107"/>
                  <a:pt x="0" y="116"/>
                  <a:pt x="0" y="125"/>
                </a:cubicBezTo>
                <a:cubicBezTo>
                  <a:pt x="0" y="142"/>
                  <a:pt x="18" y="151"/>
                  <a:pt x="27" y="151"/>
                </a:cubicBezTo>
                <a:cubicBezTo>
                  <a:pt x="53" y="151"/>
                  <a:pt x="53" y="151"/>
                  <a:pt x="53" y="151"/>
                </a:cubicBezTo>
                <a:cubicBezTo>
                  <a:pt x="71" y="151"/>
                  <a:pt x="80" y="142"/>
                  <a:pt x="80" y="125"/>
                </a:cubicBezTo>
                <a:cubicBezTo>
                  <a:pt x="80" y="116"/>
                  <a:pt x="71" y="107"/>
                  <a:pt x="53" y="107"/>
                </a:cubicBezTo>
                <a:close/>
                <a:moveTo>
                  <a:pt x="53" y="0"/>
                </a:moveTo>
                <a:lnTo>
                  <a:pt x="53" y="0"/>
                </a:lnTo>
                <a:cubicBezTo>
                  <a:pt x="27" y="0"/>
                  <a:pt x="27" y="0"/>
                  <a:pt x="27" y="0"/>
                </a:cubicBezTo>
                <a:cubicBezTo>
                  <a:pt x="18" y="0"/>
                  <a:pt x="0" y="18"/>
                  <a:pt x="0" y="27"/>
                </a:cubicBezTo>
                <a:cubicBezTo>
                  <a:pt x="0" y="44"/>
                  <a:pt x="18" y="54"/>
                  <a:pt x="27" y="54"/>
                </a:cubicBezTo>
                <a:cubicBezTo>
                  <a:pt x="53" y="54"/>
                  <a:pt x="53" y="54"/>
                  <a:pt x="53" y="54"/>
                </a:cubicBezTo>
                <a:cubicBezTo>
                  <a:pt x="71" y="54"/>
                  <a:pt x="80" y="44"/>
                  <a:pt x="80" y="27"/>
                </a:cubicBezTo>
                <a:cubicBezTo>
                  <a:pt x="80" y="18"/>
                  <a:pt x="71" y="0"/>
                  <a:pt x="53" y="0"/>
                </a:cubicBezTo>
                <a:close/>
                <a:moveTo>
                  <a:pt x="151" y="54"/>
                </a:moveTo>
                <a:lnTo>
                  <a:pt x="151" y="54"/>
                </a:lnTo>
                <a:cubicBezTo>
                  <a:pt x="328" y="54"/>
                  <a:pt x="328" y="54"/>
                  <a:pt x="328" y="54"/>
                </a:cubicBezTo>
                <a:cubicBezTo>
                  <a:pt x="337" y="54"/>
                  <a:pt x="354" y="44"/>
                  <a:pt x="354" y="27"/>
                </a:cubicBezTo>
                <a:cubicBezTo>
                  <a:pt x="354" y="18"/>
                  <a:pt x="337" y="0"/>
                  <a:pt x="328" y="0"/>
                </a:cubicBezTo>
                <a:cubicBezTo>
                  <a:pt x="151" y="0"/>
                  <a:pt x="151" y="0"/>
                  <a:pt x="151" y="0"/>
                </a:cubicBezTo>
                <a:cubicBezTo>
                  <a:pt x="142" y="0"/>
                  <a:pt x="124" y="18"/>
                  <a:pt x="124" y="27"/>
                </a:cubicBezTo>
                <a:cubicBezTo>
                  <a:pt x="124" y="44"/>
                  <a:pt x="142" y="54"/>
                  <a:pt x="151" y="54"/>
                </a:cubicBezTo>
                <a:close/>
                <a:moveTo>
                  <a:pt x="328" y="107"/>
                </a:moveTo>
                <a:lnTo>
                  <a:pt x="328" y="107"/>
                </a:lnTo>
                <a:cubicBezTo>
                  <a:pt x="151" y="107"/>
                  <a:pt x="151" y="107"/>
                  <a:pt x="151" y="107"/>
                </a:cubicBezTo>
                <a:cubicBezTo>
                  <a:pt x="142" y="107"/>
                  <a:pt x="124" y="116"/>
                  <a:pt x="124" y="125"/>
                </a:cubicBezTo>
                <a:cubicBezTo>
                  <a:pt x="124" y="142"/>
                  <a:pt x="142" y="151"/>
                  <a:pt x="151" y="151"/>
                </a:cubicBezTo>
                <a:cubicBezTo>
                  <a:pt x="328" y="151"/>
                  <a:pt x="328" y="151"/>
                  <a:pt x="328" y="151"/>
                </a:cubicBezTo>
                <a:cubicBezTo>
                  <a:pt x="337" y="151"/>
                  <a:pt x="354" y="142"/>
                  <a:pt x="354" y="125"/>
                </a:cubicBezTo>
                <a:cubicBezTo>
                  <a:pt x="354" y="116"/>
                  <a:pt x="337" y="107"/>
                  <a:pt x="328" y="107"/>
                </a:cubicBezTo>
                <a:close/>
                <a:moveTo>
                  <a:pt x="328" y="204"/>
                </a:moveTo>
                <a:lnTo>
                  <a:pt x="328" y="204"/>
                </a:lnTo>
                <a:cubicBezTo>
                  <a:pt x="151" y="204"/>
                  <a:pt x="151" y="204"/>
                  <a:pt x="151" y="204"/>
                </a:cubicBezTo>
                <a:cubicBezTo>
                  <a:pt x="142" y="204"/>
                  <a:pt x="124" y="213"/>
                  <a:pt x="124" y="231"/>
                </a:cubicBezTo>
                <a:cubicBezTo>
                  <a:pt x="124" y="239"/>
                  <a:pt x="142" y="248"/>
                  <a:pt x="151" y="248"/>
                </a:cubicBezTo>
                <a:cubicBezTo>
                  <a:pt x="328" y="248"/>
                  <a:pt x="328" y="248"/>
                  <a:pt x="328" y="248"/>
                </a:cubicBezTo>
                <a:cubicBezTo>
                  <a:pt x="337" y="248"/>
                  <a:pt x="354" y="239"/>
                  <a:pt x="354" y="231"/>
                </a:cubicBezTo>
                <a:cubicBezTo>
                  <a:pt x="354" y="213"/>
                  <a:pt x="337" y="204"/>
                  <a:pt x="328"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5" name="Freeform 121"/>
          <p:cNvSpPr>
            <a:spLocks noChangeArrowheads="1"/>
          </p:cNvSpPr>
          <p:nvPr userDrawn="1"/>
        </p:nvSpPr>
        <p:spPr bwMode="auto">
          <a:xfrm>
            <a:off x="6017663" y="4110889"/>
            <a:ext cx="205946" cy="189632"/>
          </a:xfrm>
          <a:custGeom>
            <a:avLst/>
            <a:gdLst>
              <a:gd name="T0" fmla="*/ 107 w 444"/>
              <a:gd name="T1" fmla="*/ 310 h 409"/>
              <a:gd name="T2" fmla="*/ 107 w 444"/>
              <a:gd name="T3" fmla="*/ 310 h 409"/>
              <a:gd name="T4" fmla="*/ 115 w 444"/>
              <a:gd name="T5" fmla="*/ 97 h 409"/>
              <a:gd name="T6" fmla="*/ 195 w 444"/>
              <a:gd name="T7" fmla="*/ 53 h 409"/>
              <a:gd name="T8" fmla="*/ 195 w 444"/>
              <a:gd name="T9" fmla="*/ 0 h 409"/>
              <a:gd name="T10" fmla="*/ 80 w 444"/>
              <a:gd name="T11" fmla="*/ 62 h 409"/>
              <a:gd name="T12" fmla="*/ 71 w 444"/>
              <a:gd name="T13" fmla="*/ 346 h 409"/>
              <a:gd name="T14" fmla="*/ 36 w 444"/>
              <a:gd name="T15" fmla="*/ 390 h 409"/>
              <a:gd name="T16" fmla="*/ 168 w 444"/>
              <a:gd name="T17" fmla="*/ 399 h 409"/>
              <a:gd name="T18" fmla="*/ 168 w 444"/>
              <a:gd name="T19" fmla="*/ 257 h 409"/>
              <a:gd name="T20" fmla="*/ 107 w 444"/>
              <a:gd name="T21" fmla="*/ 310 h 409"/>
              <a:gd name="T22" fmla="*/ 274 w 444"/>
              <a:gd name="T23" fmla="*/ 18 h 409"/>
              <a:gd name="T24" fmla="*/ 274 w 444"/>
              <a:gd name="T25" fmla="*/ 18 h 409"/>
              <a:gd name="T26" fmla="*/ 274 w 444"/>
              <a:gd name="T27" fmla="*/ 159 h 409"/>
              <a:gd name="T28" fmla="*/ 337 w 444"/>
              <a:gd name="T29" fmla="*/ 97 h 409"/>
              <a:gd name="T30" fmla="*/ 328 w 444"/>
              <a:gd name="T31" fmla="*/ 319 h 409"/>
              <a:gd name="T32" fmla="*/ 248 w 444"/>
              <a:gd name="T33" fmla="*/ 355 h 409"/>
              <a:gd name="T34" fmla="*/ 248 w 444"/>
              <a:gd name="T35" fmla="*/ 408 h 409"/>
              <a:gd name="T36" fmla="*/ 364 w 444"/>
              <a:gd name="T37" fmla="*/ 355 h 409"/>
              <a:gd name="T38" fmla="*/ 372 w 444"/>
              <a:gd name="T39" fmla="*/ 62 h 409"/>
              <a:gd name="T40" fmla="*/ 417 w 444"/>
              <a:gd name="T41" fmla="*/ 18 h 409"/>
              <a:gd name="T42" fmla="*/ 274 w 444"/>
              <a:gd name="T43" fmla="*/ 1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09">
                <a:moveTo>
                  <a:pt x="107" y="310"/>
                </a:moveTo>
                <a:lnTo>
                  <a:pt x="107" y="310"/>
                </a:lnTo>
                <a:cubicBezTo>
                  <a:pt x="54" y="248"/>
                  <a:pt x="54" y="159"/>
                  <a:pt x="115" y="97"/>
                </a:cubicBezTo>
                <a:cubicBezTo>
                  <a:pt x="142" y="71"/>
                  <a:pt x="168" y="62"/>
                  <a:pt x="195" y="53"/>
                </a:cubicBezTo>
                <a:cubicBezTo>
                  <a:pt x="195" y="0"/>
                  <a:pt x="195" y="0"/>
                  <a:pt x="195" y="0"/>
                </a:cubicBezTo>
                <a:cubicBezTo>
                  <a:pt x="151" y="9"/>
                  <a:pt x="115" y="27"/>
                  <a:pt x="80" y="62"/>
                </a:cubicBezTo>
                <a:cubicBezTo>
                  <a:pt x="0" y="142"/>
                  <a:pt x="0" y="266"/>
                  <a:pt x="71" y="346"/>
                </a:cubicBezTo>
                <a:cubicBezTo>
                  <a:pt x="36" y="390"/>
                  <a:pt x="36" y="390"/>
                  <a:pt x="36" y="390"/>
                </a:cubicBezTo>
                <a:cubicBezTo>
                  <a:pt x="168" y="399"/>
                  <a:pt x="168" y="399"/>
                  <a:pt x="168" y="399"/>
                </a:cubicBezTo>
                <a:cubicBezTo>
                  <a:pt x="168" y="257"/>
                  <a:pt x="168" y="257"/>
                  <a:pt x="168" y="257"/>
                </a:cubicBezTo>
                <a:lnTo>
                  <a:pt x="107" y="310"/>
                </a:lnTo>
                <a:close/>
                <a:moveTo>
                  <a:pt x="274" y="18"/>
                </a:moveTo>
                <a:lnTo>
                  <a:pt x="274" y="18"/>
                </a:lnTo>
                <a:cubicBezTo>
                  <a:pt x="274" y="159"/>
                  <a:pt x="274" y="159"/>
                  <a:pt x="274" y="159"/>
                </a:cubicBezTo>
                <a:cubicBezTo>
                  <a:pt x="337" y="97"/>
                  <a:pt x="337" y="97"/>
                  <a:pt x="337" y="97"/>
                </a:cubicBezTo>
                <a:cubicBezTo>
                  <a:pt x="390" y="159"/>
                  <a:pt x="390" y="257"/>
                  <a:pt x="328" y="319"/>
                </a:cubicBezTo>
                <a:cubicBezTo>
                  <a:pt x="311" y="337"/>
                  <a:pt x="274" y="355"/>
                  <a:pt x="248" y="355"/>
                </a:cubicBezTo>
                <a:cubicBezTo>
                  <a:pt x="248" y="408"/>
                  <a:pt x="248" y="408"/>
                  <a:pt x="248" y="408"/>
                </a:cubicBezTo>
                <a:cubicBezTo>
                  <a:pt x="293" y="408"/>
                  <a:pt x="337" y="381"/>
                  <a:pt x="364" y="355"/>
                </a:cubicBezTo>
                <a:cubicBezTo>
                  <a:pt x="443" y="275"/>
                  <a:pt x="443" y="142"/>
                  <a:pt x="372" y="62"/>
                </a:cubicBezTo>
                <a:cubicBezTo>
                  <a:pt x="417" y="18"/>
                  <a:pt x="417" y="18"/>
                  <a:pt x="417" y="18"/>
                </a:cubicBezTo>
                <a:lnTo>
                  <a:pt x="274" y="1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6" name="Freeform 131"/>
          <p:cNvSpPr>
            <a:spLocks noChangeArrowheads="1"/>
          </p:cNvSpPr>
          <p:nvPr userDrawn="1"/>
        </p:nvSpPr>
        <p:spPr bwMode="auto">
          <a:xfrm>
            <a:off x="8191487" y="4630195"/>
            <a:ext cx="230414" cy="152930"/>
          </a:xfrm>
          <a:custGeom>
            <a:avLst/>
            <a:gdLst>
              <a:gd name="T0" fmla="*/ 381 w 497"/>
              <a:gd name="T1" fmla="*/ 88 h 329"/>
              <a:gd name="T2" fmla="*/ 381 w 497"/>
              <a:gd name="T3" fmla="*/ 88 h 329"/>
              <a:gd name="T4" fmla="*/ 355 w 497"/>
              <a:gd name="T5" fmla="*/ 97 h 329"/>
              <a:gd name="T6" fmla="*/ 230 w 497"/>
              <a:gd name="T7" fmla="*/ 0 h 329"/>
              <a:gd name="T8" fmla="*/ 97 w 497"/>
              <a:gd name="T9" fmla="*/ 132 h 329"/>
              <a:gd name="T10" fmla="*/ 97 w 497"/>
              <a:gd name="T11" fmla="*/ 150 h 329"/>
              <a:gd name="T12" fmla="*/ 89 w 497"/>
              <a:gd name="T13" fmla="*/ 150 h 329"/>
              <a:gd name="T14" fmla="*/ 0 w 497"/>
              <a:gd name="T15" fmla="*/ 238 h 329"/>
              <a:gd name="T16" fmla="*/ 89 w 497"/>
              <a:gd name="T17" fmla="*/ 328 h 329"/>
              <a:gd name="T18" fmla="*/ 381 w 497"/>
              <a:gd name="T19" fmla="*/ 328 h 329"/>
              <a:gd name="T20" fmla="*/ 496 w 497"/>
              <a:gd name="T21" fmla="*/ 203 h 329"/>
              <a:gd name="T22" fmla="*/ 381 w 497"/>
              <a:gd name="T23"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329">
                <a:moveTo>
                  <a:pt x="381" y="88"/>
                </a:moveTo>
                <a:lnTo>
                  <a:pt x="381" y="88"/>
                </a:lnTo>
                <a:cubicBezTo>
                  <a:pt x="372" y="88"/>
                  <a:pt x="363" y="88"/>
                  <a:pt x="355" y="97"/>
                </a:cubicBezTo>
                <a:cubicBezTo>
                  <a:pt x="346" y="44"/>
                  <a:pt x="293" y="0"/>
                  <a:pt x="230" y="0"/>
                </a:cubicBezTo>
                <a:cubicBezTo>
                  <a:pt x="159" y="0"/>
                  <a:pt x="97" y="62"/>
                  <a:pt x="97" y="132"/>
                </a:cubicBezTo>
                <a:cubicBezTo>
                  <a:pt x="97" y="132"/>
                  <a:pt x="97" y="141"/>
                  <a:pt x="97" y="150"/>
                </a:cubicBezTo>
                <a:cubicBezTo>
                  <a:pt x="97" y="150"/>
                  <a:pt x="97" y="150"/>
                  <a:pt x="89" y="150"/>
                </a:cubicBezTo>
                <a:cubicBezTo>
                  <a:pt x="44" y="150"/>
                  <a:pt x="0" y="185"/>
                  <a:pt x="0" y="238"/>
                </a:cubicBezTo>
                <a:cubicBezTo>
                  <a:pt x="0" y="283"/>
                  <a:pt x="44" y="328"/>
                  <a:pt x="89" y="328"/>
                </a:cubicBezTo>
                <a:cubicBezTo>
                  <a:pt x="381" y="328"/>
                  <a:pt x="381" y="328"/>
                  <a:pt x="381" y="328"/>
                </a:cubicBezTo>
                <a:cubicBezTo>
                  <a:pt x="443" y="328"/>
                  <a:pt x="496" y="275"/>
                  <a:pt x="496" y="203"/>
                </a:cubicBezTo>
                <a:cubicBezTo>
                  <a:pt x="496"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7" name="Freeform 132"/>
          <p:cNvSpPr>
            <a:spLocks noChangeArrowheads="1"/>
          </p:cNvSpPr>
          <p:nvPr userDrawn="1"/>
        </p:nvSpPr>
        <p:spPr bwMode="auto">
          <a:xfrm>
            <a:off x="8650276" y="4630195"/>
            <a:ext cx="230415" cy="152930"/>
          </a:xfrm>
          <a:custGeom>
            <a:avLst/>
            <a:gdLst>
              <a:gd name="T0" fmla="*/ 381 w 498"/>
              <a:gd name="T1" fmla="*/ 88 h 329"/>
              <a:gd name="T2" fmla="*/ 381 w 498"/>
              <a:gd name="T3" fmla="*/ 88 h 329"/>
              <a:gd name="T4" fmla="*/ 355 w 498"/>
              <a:gd name="T5" fmla="*/ 97 h 329"/>
              <a:gd name="T6" fmla="*/ 231 w 498"/>
              <a:gd name="T7" fmla="*/ 0 h 329"/>
              <a:gd name="T8" fmla="*/ 98 w 498"/>
              <a:gd name="T9" fmla="*/ 132 h 329"/>
              <a:gd name="T10" fmla="*/ 98 w 498"/>
              <a:gd name="T11" fmla="*/ 150 h 329"/>
              <a:gd name="T12" fmla="*/ 89 w 498"/>
              <a:gd name="T13" fmla="*/ 150 h 329"/>
              <a:gd name="T14" fmla="*/ 0 w 498"/>
              <a:gd name="T15" fmla="*/ 238 h 329"/>
              <a:gd name="T16" fmla="*/ 89 w 498"/>
              <a:gd name="T17" fmla="*/ 328 h 329"/>
              <a:gd name="T18" fmla="*/ 213 w 498"/>
              <a:gd name="T19" fmla="*/ 328 h 329"/>
              <a:gd name="T20" fmla="*/ 213 w 498"/>
              <a:gd name="T21" fmla="*/ 230 h 329"/>
              <a:gd name="T22" fmla="*/ 160 w 498"/>
              <a:gd name="T23" fmla="*/ 230 h 329"/>
              <a:gd name="T24" fmla="*/ 249 w 498"/>
              <a:gd name="T25" fmla="*/ 115 h 329"/>
              <a:gd name="T26" fmla="*/ 337 w 498"/>
              <a:gd name="T27" fmla="*/ 230 h 329"/>
              <a:gd name="T28" fmla="*/ 284 w 498"/>
              <a:gd name="T29" fmla="*/ 230 h 329"/>
              <a:gd name="T30" fmla="*/ 284 w 498"/>
              <a:gd name="T31" fmla="*/ 328 h 329"/>
              <a:gd name="T32" fmla="*/ 381 w 498"/>
              <a:gd name="T33" fmla="*/ 328 h 329"/>
              <a:gd name="T34" fmla="*/ 497 w 498"/>
              <a:gd name="T35" fmla="*/ 203 h 329"/>
              <a:gd name="T36" fmla="*/ 381 w 498"/>
              <a:gd name="T37"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329">
                <a:moveTo>
                  <a:pt x="381" y="88"/>
                </a:moveTo>
                <a:lnTo>
                  <a:pt x="381" y="88"/>
                </a:lnTo>
                <a:cubicBezTo>
                  <a:pt x="372" y="88"/>
                  <a:pt x="364" y="88"/>
                  <a:pt x="355" y="97"/>
                </a:cubicBezTo>
                <a:cubicBezTo>
                  <a:pt x="346" y="44"/>
                  <a:pt x="293" y="0"/>
                  <a:pt x="231" y="0"/>
                </a:cubicBezTo>
                <a:cubicBezTo>
                  <a:pt x="160" y="0"/>
                  <a:pt x="98" y="62"/>
                  <a:pt x="98" y="132"/>
                </a:cubicBezTo>
                <a:cubicBezTo>
                  <a:pt x="98" y="132"/>
                  <a:pt x="98" y="141"/>
                  <a:pt x="98" y="150"/>
                </a:cubicBezTo>
                <a:cubicBezTo>
                  <a:pt x="98" y="150"/>
                  <a:pt x="98" y="150"/>
                  <a:pt x="89" y="150"/>
                </a:cubicBezTo>
                <a:cubicBezTo>
                  <a:pt x="45" y="150"/>
                  <a:pt x="0" y="185"/>
                  <a:pt x="0" y="238"/>
                </a:cubicBezTo>
                <a:cubicBezTo>
                  <a:pt x="0" y="283"/>
                  <a:pt x="45" y="328"/>
                  <a:pt x="89" y="328"/>
                </a:cubicBezTo>
                <a:cubicBezTo>
                  <a:pt x="213" y="328"/>
                  <a:pt x="213" y="328"/>
                  <a:pt x="213" y="328"/>
                </a:cubicBezTo>
                <a:cubicBezTo>
                  <a:pt x="213" y="230"/>
                  <a:pt x="213" y="230"/>
                  <a:pt x="213" y="230"/>
                </a:cubicBezTo>
                <a:cubicBezTo>
                  <a:pt x="160" y="230"/>
                  <a:pt x="160" y="230"/>
                  <a:pt x="160" y="230"/>
                </a:cubicBezTo>
                <a:cubicBezTo>
                  <a:pt x="249" y="115"/>
                  <a:pt x="249" y="115"/>
                  <a:pt x="249" y="115"/>
                </a:cubicBezTo>
                <a:cubicBezTo>
                  <a:pt x="337" y="230"/>
                  <a:pt x="337" y="230"/>
                  <a:pt x="337" y="230"/>
                </a:cubicBezTo>
                <a:cubicBezTo>
                  <a:pt x="284" y="230"/>
                  <a:pt x="284" y="230"/>
                  <a:pt x="284" y="230"/>
                </a:cubicBezTo>
                <a:cubicBezTo>
                  <a:pt x="284" y="328"/>
                  <a:pt x="284" y="328"/>
                  <a:pt x="284" y="328"/>
                </a:cubicBezTo>
                <a:cubicBezTo>
                  <a:pt x="381" y="328"/>
                  <a:pt x="381" y="328"/>
                  <a:pt x="381" y="328"/>
                </a:cubicBezTo>
                <a:cubicBezTo>
                  <a:pt x="443" y="328"/>
                  <a:pt x="497" y="275"/>
                  <a:pt x="497" y="203"/>
                </a:cubicBezTo>
                <a:cubicBezTo>
                  <a:pt x="497"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8" name="Freeform 134"/>
          <p:cNvSpPr>
            <a:spLocks noChangeArrowheads="1"/>
          </p:cNvSpPr>
          <p:nvPr userDrawn="1"/>
        </p:nvSpPr>
        <p:spPr bwMode="auto">
          <a:xfrm>
            <a:off x="8224112" y="4142858"/>
            <a:ext cx="165164" cy="210025"/>
          </a:xfrm>
          <a:custGeom>
            <a:avLst/>
            <a:gdLst>
              <a:gd name="T0" fmla="*/ 106 w 355"/>
              <a:gd name="T1" fmla="*/ 248 h 453"/>
              <a:gd name="T2" fmla="*/ 106 w 355"/>
              <a:gd name="T3" fmla="*/ 248 h 453"/>
              <a:gd name="T4" fmla="*/ 248 w 355"/>
              <a:gd name="T5" fmla="*/ 248 h 453"/>
              <a:gd name="T6" fmla="*/ 248 w 355"/>
              <a:gd name="T7" fmla="*/ 204 h 453"/>
              <a:gd name="T8" fmla="*/ 106 w 355"/>
              <a:gd name="T9" fmla="*/ 204 h 453"/>
              <a:gd name="T10" fmla="*/ 106 w 355"/>
              <a:gd name="T11" fmla="*/ 248 h 453"/>
              <a:gd name="T12" fmla="*/ 301 w 355"/>
              <a:gd name="T13" fmla="*/ 0 h 453"/>
              <a:gd name="T14" fmla="*/ 301 w 355"/>
              <a:gd name="T15" fmla="*/ 0 h 453"/>
              <a:gd name="T16" fmla="*/ 53 w 355"/>
              <a:gd name="T17" fmla="*/ 0 h 453"/>
              <a:gd name="T18" fmla="*/ 0 w 355"/>
              <a:gd name="T19" fmla="*/ 53 h 453"/>
              <a:gd name="T20" fmla="*/ 0 w 355"/>
              <a:gd name="T21" fmla="*/ 399 h 453"/>
              <a:gd name="T22" fmla="*/ 53 w 355"/>
              <a:gd name="T23" fmla="*/ 452 h 453"/>
              <a:gd name="T24" fmla="*/ 301 w 355"/>
              <a:gd name="T25" fmla="*/ 452 h 453"/>
              <a:gd name="T26" fmla="*/ 354 w 355"/>
              <a:gd name="T27" fmla="*/ 399 h 453"/>
              <a:gd name="T28" fmla="*/ 354 w 355"/>
              <a:gd name="T29" fmla="*/ 53 h 453"/>
              <a:gd name="T30" fmla="*/ 301 w 355"/>
              <a:gd name="T31" fmla="*/ 0 h 453"/>
              <a:gd name="T32" fmla="*/ 301 w 355"/>
              <a:gd name="T33" fmla="*/ 399 h 453"/>
              <a:gd name="T34" fmla="*/ 301 w 355"/>
              <a:gd name="T35" fmla="*/ 399 h 453"/>
              <a:gd name="T36" fmla="*/ 53 w 355"/>
              <a:gd name="T37" fmla="*/ 399 h 453"/>
              <a:gd name="T38" fmla="*/ 53 w 355"/>
              <a:gd name="T39" fmla="*/ 53 h 453"/>
              <a:gd name="T40" fmla="*/ 301 w 355"/>
              <a:gd name="T41" fmla="*/ 53 h 453"/>
              <a:gd name="T42" fmla="*/ 301 w 355"/>
              <a:gd name="T43" fmla="*/ 399 h 453"/>
              <a:gd name="T44" fmla="*/ 248 w 355"/>
              <a:gd name="T45" fmla="*/ 106 h 453"/>
              <a:gd name="T46" fmla="*/ 248 w 355"/>
              <a:gd name="T47" fmla="*/ 106 h 453"/>
              <a:gd name="T48" fmla="*/ 106 w 355"/>
              <a:gd name="T49" fmla="*/ 106 h 453"/>
              <a:gd name="T50" fmla="*/ 106 w 355"/>
              <a:gd name="T51" fmla="*/ 151 h 453"/>
              <a:gd name="T52" fmla="*/ 248 w 355"/>
              <a:gd name="T53" fmla="*/ 151 h 453"/>
              <a:gd name="T54" fmla="*/ 248 w 355"/>
              <a:gd name="T55" fmla="*/ 106 h 453"/>
              <a:gd name="T56" fmla="*/ 248 w 355"/>
              <a:gd name="T57" fmla="*/ 301 h 453"/>
              <a:gd name="T58" fmla="*/ 248 w 355"/>
              <a:gd name="T59" fmla="*/ 301 h 453"/>
              <a:gd name="T60" fmla="*/ 106 w 355"/>
              <a:gd name="T61" fmla="*/ 301 h 453"/>
              <a:gd name="T62" fmla="*/ 106 w 355"/>
              <a:gd name="T63" fmla="*/ 345 h 453"/>
              <a:gd name="T64" fmla="*/ 248 w 355"/>
              <a:gd name="T65" fmla="*/ 345 h 453"/>
              <a:gd name="T66" fmla="*/ 248 w 355"/>
              <a:gd name="T67" fmla="*/ 30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453">
                <a:moveTo>
                  <a:pt x="106" y="248"/>
                </a:moveTo>
                <a:lnTo>
                  <a:pt x="106" y="248"/>
                </a:lnTo>
                <a:cubicBezTo>
                  <a:pt x="248" y="248"/>
                  <a:pt x="248" y="248"/>
                  <a:pt x="248" y="248"/>
                </a:cubicBezTo>
                <a:cubicBezTo>
                  <a:pt x="248" y="204"/>
                  <a:pt x="248" y="204"/>
                  <a:pt x="248" y="204"/>
                </a:cubicBezTo>
                <a:cubicBezTo>
                  <a:pt x="106" y="204"/>
                  <a:pt x="106" y="204"/>
                  <a:pt x="106" y="204"/>
                </a:cubicBezTo>
                <a:lnTo>
                  <a:pt x="106" y="248"/>
                </a:lnTo>
                <a:close/>
                <a:moveTo>
                  <a:pt x="301" y="0"/>
                </a:moveTo>
                <a:lnTo>
                  <a:pt x="301" y="0"/>
                </a:lnTo>
                <a:cubicBezTo>
                  <a:pt x="53" y="0"/>
                  <a:pt x="53" y="0"/>
                  <a:pt x="53" y="0"/>
                </a:cubicBezTo>
                <a:cubicBezTo>
                  <a:pt x="26" y="0"/>
                  <a:pt x="0" y="26"/>
                  <a:pt x="0" y="53"/>
                </a:cubicBezTo>
                <a:cubicBezTo>
                  <a:pt x="0" y="399"/>
                  <a:pt x="0" y="399"/>
                  <a:pt x="0" y="399"/>
                </a:cubicBezTo>
                <a:cubicBezTo>
                  <a:pt x="0" y="425"/>
                  <a:pt x="26"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301" y="399"/>
                </a:moveTo>
                <a:lnTo>
                  <a:pt x="301" y="399"/>
                </a:lnTo>
                <a:cubicBezTo>
                  <a:pt x="53" y="399"/>
                  <a:pt x="53" y="399"/>
                  <a:pt x="53" y="399"/>
                </a:cubicBezTo>
                <a:cubicBezTo>
                  <a:pt x="53" y="53"/>
                  <a:pt x="53" y="53"/>
                  <a:pt x="53" y="53"/>
                </a:cubicBezTo>
                <a:cubicBezTo>
                  <a:pt x="301" y="53"/>
                  <a:pt x="301" y="53"/>
                  <a:pt x="301" y="53"/>
                </a:cubicBezTo>
                <a:lnTo>
                  <a:pt x="301" y="399"/>
                </a:lnTo>
                <a:close/>
                <a:moveTo>
                  <a:pt x="248" y="106"/>
                </a:moveTo>
                <a:lnTo>
                  <a:pt x="248" y="106"/>
                </a:lnTo>
                <a:cubicBezTo>
                  <a:pt x="106" y="106"/>
                  <a:pt x="106" y="106"/>
                  <a:pt x="106" y="106"/>
                </a:cubicBezTo>
                <a:cubicBezTo>
                  <a:pt x="106" y="151"/>
                  <a:pt x="106" y="151"/>
                  <a:pt x="106" y="151"/>
                </a:cubicBezTo>
                <a:cubicBezTo>
                  <a:pt x="248" y="151"/>
                  <a:pt x="248" y="151"/>
                  <a:pt x="248" y="151"/>
                </a:cubicBezTo>
                <a:lnTo>
                  <a:pt x="248" y="106"/>
                </a:lnTo>
                <a:close/>
                <a:moveTo>
                  <a:pt x="248" y="301"/>
                </a:moveTo>
                <a:lnTo>
                  <a:pt x="248" y="301"/>
                </a:lnTo>
                <a:cubicBezTo>
                  <a:pt x="106" y="301"/>
                  <a:pt x="106" y="301"/>
                  <a:pt x="106" y="301"/>
                </a:cubicBezTo>
                <a:cubicBezTo>
                  <a:pt x="106" y="345"/>
                  <a:pt x="106" y="345"/>
                  <a:pt x="106" y="345"/>
                </a:cubicBezTo>
                <a:cubicBezTo>
                  <a:pt x="248" y="345"/>
                  <a:pt x="248" y="345"/>
                  <a:pt x="248" y="345"/>
                </a:cubicBezTo>
                <a:lnTo>
                  <a:pt x="248" y="30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9" name="Freeform 137"/>
          <p:cNvSpPr>
            <a:spLocks noChangeArrowheads="1"/>
          </p:cNvSpPr>
          <p:nvPr userDrawn="1"/>
        </p:nvSpPr>
        <p:spPr bwMode="auto">
          <a:xfrm>
            <a:off x="1336855" y="3202626"/>
            <a:ext cx="230415" cy="185554"/>
          </a:xfrm>
          <a:custGeom>
            <a:avLst/>
            <a:gdLst>
              <a:gd name="T0" fmla="*/ 470 w 497"/>
              <a:gd name="T1" fmla="*/ 124 h 400"/>
              <a:gd name="T2" fmla="*/ 470 w 497"/>
              <a:gd name="T3" fmla="*/ 124 h 400"/>
              <a:gd name="T4" fmla="*/ 26 w 497"/>
              <a:gd name="T5" fmla="*/ 124 h 400"/>
              <a:gd name="T6" fmla="*/ 0 w 497"/>
              <a:gd name="T7" fmla="*/ 151 h 400"/>
              <a:gd name="T8" fmla="*/ 18 w 497"/>
              <a:gd name="T9" fmla="*/ 372 h 400"/>
              <a:gd name="T10" fmla="*/ 44 w 497"/>
              <a:gd name="T11" fmla="*/ 399 h 400"/>
              <a:gd name="T12" fmla="*/ 452 w 497"/>
              <a:gd name="T13" fmla="*/ 399 h 400"/>
              <a:gd name="T14" fmla="*/ 479 w 497"/>
              <a:gd name="T15" fmla="*/ 372 h 400"/>
              <a:gd name="T16" fmla="*/ 496 w 497"/>
              <a:gd name="T17" fmla="*/ 151 h 400"/>
              <a:gd name="T18" fmla="*/ 470 w 497"/>
              <a:gd name="T19" fmla="*/ 124 h 400"/>
              <a:gd name="T20" fmla="*/ 461 w 497"/>
              <a:gd name="T21" fmla="*/ 71 h 400"/>
              <a:gd name="T22" fmla="*/ 461 w 497"/>
              <a:gd name="T23" fmla="*/ 71 h 400"/>
              <a:gd name="T24" fmla="*/ 426 w 497"/>
              <a:gd name="T25" fmla="*/ 53 h 400"/>
              <a:gd name="T26" fmla="*/ 257 w 497"/>
              <a:gd name="T27" fmla="*/ 53 h 400"/>
              <a:gd name="T28" fmla="*/ 213 w 497"/>
              <a:gd name="T29" fmla="*/ 36 h 400"/>
              <a:gd name="T30" fmla="*/ 204 w 497"/>
              <a:gd name="T31" fmla="*/ 18 h 400"/>
              <a:gd name="T32" fmla="*/ 160 w 497"/>
              <a:gd name="T33" fmla="*/ 0 h 400"/>
              <a:gd name="T34" fmla="*/ 79 w 497"/>
              <a:gd name="T35" fmla="*/ 0 h 400"/>
              <a:gd name="T36" fmla="*/ 44 w 497"/>
              <a:gd name="T37" fmla="*/ 27 h 400"/>
              <a:gd name="T38" fmla="*/ 44 w 497"/>
              <a:gd name="T39" fmla="*/ 89 h 400"/>
              <a:gd name="T40" fmla="*/ 461 w 497"/>
              <a:gd name="T41" fmla="*/ 89 h 400"/>
              <a:gd name="T42" fmla="*/ 461 w 497"/>
              <a:gd name="T43" fmla="*/ 7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00">
                <a:moveTo>
                  <a:pt x="470" y="124"/>
                </a:moveTo>
                <a:lnTo>
                  <a:pt x="470" y="124"/>
                </a:lnTo>
                <a:cubicBezTo>
                  <a:pt x="26" y="124"/>
                  <a:pt x="26" y="124"/>
                  <a:pt x="26" y="124"/>
                </a:cubicBezTo>
                <a:cubicBezTo>
                  <a:pt x="0" y="124"/>
                  <a:pt x="0" y="133"/>
                  <a:pt x="0" y="151"/>
                </a:cubicBezTo>
                <a:cubicBezTo>
                  <a:pt x="18" y="372"/>
                  <a:pt x="18" y="372"/>
                  <a:pt x="18" y="372"/>
                </a:cubicBezTo>
                <a:cubicBezTo>
                  <a:pt x="18" y="381"/>
                  <a:pt x="26" y="399"/>
                  <a:pt x="44" y="399"/>
                </a:cubicBezTo>
                <a:cubicBezTo>
                  <a:pt x="452" y="399"/>
                  <a:pt x="452" y="399"/>
                  <a:pt x="452" y="399"/>
                </a:cubicBezTo>
                <a:cubicBezTo>
                  <a:pt x="470" y="399"/>
                  <a:pt x="470" y="381"/>
                  <a:pt x="479" y="372"/>
                </a:cubicBezTo>
                <a:cubicBezTo>
                  <a:pt x="496" y="151"/>
                  <a:pt x="496" y="151"/>
                  <a:pt x="496" y="151"/>
                </a:cubicBezTo>
                <a:cubicBezTo>
                  <a:pt x="496" y="133"/>
                  <a:pt x="496" y="124"/>
                  <a:pt x="470" y="124"/>
                </a:cubicBezTo>
                <a:close/>
                <a:moveTo>
                  <a:pt x="461" y="71"/>
                </a:moveTo>
                <a:lnTo>
                  <a:pt x="461" y="71"/>
                </a:lnTo>
                <a:cubicBezTo>
                  <a:pt x="452" y="62"/>
                  <a:pt x="443" y="53"/>
                  <a:pt x="426" y="53"/>
                </a:cubicBezTo>
                <a:cubicBezTo>
                  <a:pt x="257" y="53"/>
                  <a:pt x="257" y="53"/>
                  <a:pt x="257" y="53"/>
                </a:cubicBezTo>
                <a:cubicBezTo>
                  <a:pt x="239" y="53"/>
                  <a:pt x="222" y="44"/>
                  <a:pt x="213" y="36"/>
                </a:cubicBezTo>
                <a:cubicBezTo>
                  <a:pt x="204" y="18"/>
                  <a:pt x="204" y="18"/>
                  <a:pt x="204" y="18"/>
                </a:cubicBezTo>
                <a:cubicBezTo>
                  <a:pt x="186" y="8"/>
                  <a:pt x="169" y="0"/>
                  <a:pt x="160" y="0"/>
                </a:cubicBezTo>
                <a:cubicBezTo>
                  <a:pt x="79" y="0"/>
                  <a:pt x="79" y="0"/>
                  <a:pt x="79" y="0"/>
                </a:cubicBezTo>
                <a:cubicBezTo>
                  <a:pt x="62" y="0"/>
                  <a:pt x="53" y="8"/>
                  <a:pt x="44" y="27"/>
                </a:cubicBezTo>
                <a:cubicBezTo>
                  <a:pt x="44" y="89"/>
                  <a:pt x="44" y="89"/>
                  <a:pt x="44" y="89"/>
                </a:cubicBezTo>
                <a:cubicBezTo>
                  <a:pt x="461" y="89"/>
                  <a:pt x="461" y="89"/>
                  <a:pt x="461" y="89"/>
                </a:cubicBezTo>
                <a:lnTo>
                  <a:pt x="461" y="7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0" name="Freeform 139"/>
          <p:cNvSpPr>
            <a:spLocks noChangeArrowheads="1"/>
          </p:cNvSpPr>
          <p:nvPr userDrawn="1"/>
        </p:nvSpPr>
        <p:spPr bwMode="auto">
          <a:xfrm>
            <a:off x="4191494" y="3177512"/>
            <a:ext cx="230414" cy="185554"/>
          </a:xfrm>
          <a:custGeom>
            <a:avLst/>
            <a:gdLst>
              <a:gd name="T0" fmla="*/ 416 w 497"/>
              <a:gd name="T1" fmla="*/ 71 h 400"/>
              <a:gd name="T2" fmla="*/ 416 w 497"/>
              <a:gd name="T3" fmla="*/ 71 h 400"/>
              <a:gd name="T4" fmla="*/ 398 w 497"/>
              <a:gd name="T5" fmla="*/ 53 h 400"/>
              <a:gd name="T6" fmla="*/ 97 w 497"/>
              <a:gd name="T7" fmla="*/ 53 h 400"/>
              <a:gd name="T8" fmla="*/ 71 w 497"/>
              <a:gd name="T9" fmla="*/ 71 h 400"/>
              <a:gd name="T10" fmla="*/ 71 w 497"/>
              <a:gd name="T11" fmla="*/ 98 h 400"/>
              <a:gd name="T12" fmla="*/ 416 w 497"/>
              <a:gd name="T13" fmla="*/ 98 h 400"/>
              <a:gd name="T14" fmla="*/ 416 w 497"/>
              <a:gd name="T15" fmla="*/ 71 h 400"/>
              <a:gd name="T16" fmla="*/ 345 w 497"/>
              <a:gd name="T17" fmla="*/ 0 h 400"/>
              <a:gd name="T18" fmla="*/ 345 w 497"/>
              <a:gd name="T19" fmla="*/ 0 h 400"/>
              <a:gd name="T20" fmla="*/ 150 w 497"/>
              <a:gd name="T21" fmla="*/ 0 h 400"/>
              <a:gd name="T22" fmla="*/ 124 w 497"/>
              <a:gd name="T23" fmla="*/ 27 h 400"/>
              <a:gd name="T24" fmla="*/ 372 w 497"/>
              <a:gd name="T25" fmla="*/ 27 h 400"/>
              <a:gd name="T26" fmla="*/ 345 w 497"/>
              <a:gd name="T27" fmla="*/ 0 h 400"/>
              <a:gd name="T28" fmla="*/ 469 w 497"/>
              <a:gd name="T29" fmla="*/ 98 h 400"/>
              <a:gd name="T30" fmla="*/ 469 w 497"/>
              <a:gd name="T31" fmla="*/ 98 h 400"/>
              <a:gd name="T32" fmla="*/ 451 w 497"/>
              <a:gd name="T33" fmla="*/ 80 h 400"/>
              <a:gd name="T34" fmla="*/ 451 w 497"/>
              <a:gd name="T35" fmla="*/ 124 h 400"/>
              <a:gd name="T36" fmla="*/ 44 w 497"/>
              <a:gd name="T37" fmla="*/ 124 h 400"/>
              <a:gd name="T38" fmla="*/ 44 w 497"/>
              <a:gd name="T39" fmla="*/ 80 h 400"/>
              <a:gd name="T40" fmla="*/ 26 w 497"/>
              <a:gd name="T41" fmla="*/ 98 h 400"/>
              <a:gd name="T42" fmla="*/ 8 w 497"/>
              <a:gd name="T43" fmla="*/ 151 h 400"/>
              <a:gd name="T44" fmla="*/ 44 w 497"/>
              <a:gd name="T45" fmla="*/ 372 h 400"/>
              <a:gd name="T46" fmla="*/ 71 w 497"/>
              <a:gd name="T47" fmla="*/ 399 h 400"/>
              <a:gd name="T48" fmla="*/ 416 w 497"/>
              <a:gd name="T49" fmla="*/ 399 h 400"/>
              <a:gd name="T50" fmla="*/ 451 w 497"/>
              <a:gd name="T51" fmla="*/ 372 h 400"/>
              <a:gd name="T52" fmla="*/ 487 w 497"/>
              <a:gd name="T53" fmla="*/ 151 h 400"/>
              <a:gd name="T54" fmla="*/ 469 w 497"/>
              <a:gd name="T55" fmla="*/ 98 h 400"/>
              <a:gd name="T56" fmla="*/ 345 w 497"/>
              <a:gd name="T57" fmla="*/ 230 h 400"/>
              <a:gd name="T58" fmla="*/ 345 w 497"/>
              <a:gd name="T59" fmla="*/ 230 h 400"/>
              <a:gd name="T60" fmla="*/ 319 w 497"/>
              <a:gd name="T61" fmla="*/ 257 h 400"/>
              <a:gd name="T62" fmla="*/ 177 w 497"/>
              <a:gd name="T63" fmla="*/ 257 h 400"/>
              <a:gd name="T64" fmla="*/ 150 w 497"/>
              <a:gd name="T65" fmla="*/ 230 h 400"/>
              <a:gd name="T66" fmla="*/ 150 w 497"/>
              <a:gd name="T67" fmla="*/ 186 h 400"/>
              <a:gd name="T68" fmla="*/ 186 w 497"/>
              <a:gd name="T69" fmla="*/ 186 h 400"/>
              <a:gd name="T70" fmla="*/ 186 w 497"/>
              <a:gd name="T71" fmla="*/ 221 h 400"/>
              <a:gd name="T72" fmla="*/ 309 w 497"/>
              <a:gd name="T73" fmla="*/ 221 h 400"/>
              <a:gd name="T74" fmla="*/ 309 w 497"/>
              <a:gd name="T75" fmla="*/ 186 h 400"/>
              <a:gd name="T76" fmla="*/ 345 w 497"/>
              <a:gd name="T77" fmla="*/ 186 h 400"/>
              <a:gd name="T78" fmla="*/ 345 w 497"/>
              <a:gd name="T79" fmla="*/ 2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7" h="400">
                <a:moveTo>
                  <a:pt x="416" y="71"/>
                </a:moveTo>
                <a:lnTo>
                  <a:pt x="416" y="71"/>
                </a:lnTo>
                <a:cubicBezTo>
                  <a:pt x="416" y="53"/>
                  <a:pt x="398" y="53"/>
                  <a:pt x="398" y="53"/>
                </a:cubicBezTo>
                <a:cubicBezTo>
                  <a:pt x="97" y="53"/>
                  <a:pt x="97" y="53"/>
                  <a:pt x="97" y="53"/>
                </a:cubicBezTo>
                <a:cubicBezTo>
                  <a:pt x="97" y="53"/>
                  <a:pt x="71" y="53"/>
                  <a:pt x="71" y="71"/>
                </a:cubicBezTo>
                <a:cubicBezTo>
                  <a:pt x="71" y="98"/>
                  <a:pt x="71" y="98"/>
                  <a:pt x="71" y="98"/>
                </a:cubicBezTo>
                <a:cubicBezTo>
                  <a:pt x="416" y="98"/>
                  <a:pt x="416" y="98"/>
                  <a:pt x="416" y="98"/>
                </a:cubicBezTo>
                <a:lnTo>
                  <a:pt x="416" y="71"/>
                </a:lnTo>
                <a:close/>
                <a:moveTo>
                  <a:pt x="345" y="0"/>
                </a:moveTo>
                <a:lnTo>
                  <a:pt x="345" y="0"/>
                </a:lnTo>
                <a:cubicBezTo>
                  <a:pt x="150" y="0"/>
                  <a:pt x="150" y="0"/>
                  <a:pt x="150" y="0"/>
                </a:cubicBezTo>
                <a:cubicBezTo>
                  <a:pt x="150" y="0"/>
                  <a:pt x="124" y="0"/>
                  <a:pt x="124" y="27"/>
                </a:cubicBezTo>
                <a:cubicBezTo>
                  <a:pt x="372" y="27"/>
                  <a:pt x="372" y="27"/>
                  <a:pt x="372" y="27"/>
                </a:cubicBezTo>
                <a:cubicBezTo>
                  <a:pt x="372" y="0"/>
                  <a:pt x="345" y="0"/>
                  <a:pt x="345" y="0"/>
                </a:cubicBezTo>
                <a:close/>
                <a:moveTo>
                  <a:pt x="469" y="98"/>
                </a:moveTo>
                <a:lnTo>
                  <a:pt x="469" y="98"/>
                </a:lnTo>
                <a:cubicBezTo>
                  <a:pt x="451" y="80"/>
                  <a:pt x="451" y="80"/>
                  <a:pt x="451" y="80"/>
                </a:cubicBezTo>
                <a:cubicBezTo>
                  <a:pt x="451" y="124"/>
                  <a:pt x="451" y="124"/>
                  <a:pt x="451" y="124"/>
                </a:cubicBezTo>
                <a:cubicBezTo>
                  <a:pt x="44" y="124"/>
                  <a:pt x="44" y="124"/>
                  <a:pt x="44" y="124"/>
                </a:cubicBezTo>
                <a:cubicBezTo>
                  <a:pt x="44" y="80"/>
                  <a:pt x="44" y="80"/>
                  <a:pt x="44" y="80"/>
                </a:cubicBezTo>
                <a:cubicBezTo>
                  <a:pt x="44" y="80"/>
                  <a:pt x="44" y="80"/>
                  <a:pt x="26" y="98"/>
                </a:cubicBezTo>
                <a:cubicBezTo>
                  <a:pt x="8" y="115"/>
                  <a:pt x="0" y="115"/>
                  <a:pt x="8" y="151"/>
                </a:cubicBezTo>
                <a:cubicBezTo>
                  <a:pt x="8" y="177"/>
                  <a:pt x="44" y="346"/>
                  <a:pt x="44" y="372"/>
                </a:cubicBezTo>
                <a:cubicBezTo>
                  <a:pt x="53" y="399"/>
                  <a:pt x="71" y="399"/>
                  <a:pt x="71" y="399"/>
                </a:cubicBezTo>
                <a:cubicBezTo>
                  <a:pt x="416" y="399"/>
                  <a:pt x="416" y="399"/>
                  <a:pt x="416" y="399"/>
                </a:cubicBezTo>
                <a:cubicBezTo>
                  <a:pt x="416" y="399"/>
                  <a:pt x="443" y="399"/>
                  <a:pt x="451" y="372"/>
                </a:cubicBezTo>
                <a:cubicBezTo>
                  <a:pt x="451" y="346"/>
                  <a:pt x="487" y="177"/>
                  <a:pt x="487" y="151"/>
                </a:cubicBezTo>
                <a:cubicBezTo>
                  <a:pt x="496" y="115"/>
                  <a:pt x="487" y="115"/>
                  <a:pt x="469" y="98"/>
                </a:cubicBezTo>
                <a:close/>
                <a:moveTo>
                  <a:pt x="345" y="230"/>
                </a:moveTo>
                <a:lnTo>
                  <a:pt x="345" y="230"/>
                </a:lnTo>
                <a:cubicBezTo>
                  <a:pt x="345" y="230"/>
                  <a:pt x="345" y="257"/>
                  <a:pt x="319" y="257"/>
                </a:cubicBezTo>
                <a:cubicBezTo>
                  <a:pt x="177" y="257"/>
                  <a:pt x="177" y="257"/>
                  <a:pt x="177" y="257"/>
                </a:cubicBezTo>
                <a:cubicBezTo>
                  <a:pt x="150" y="257"/>
                  <a:pt x="150" y="230"/>
                  <a:pt x="150" y="230"/>
                </a:cubicBezTo>
                <a:cubicBezTo>
                  <a:pt x="150" y="186"/>
                  <a:pt x="150" y="186"/>
                  <a:pt x="150" y="186"/>
                </a:cubicBezTo>
                <a:cubicBezTo>
                  <a:pt x="186" y="186"/>
                  <a:pt x="186" y="186"/>
                  <a:pt x="186" y="186"/>
                </a:cubicBezTo>
                <a:cubicBezTo>
                  <a:pt x="186" y="221"/>
                  <a:pt x="186" y="221"/>
                  <a:pt x="186" y="221"/>
                </a:cubicBezTo>
                <a:cubicBezTo>
                  <a:pt x="309" y="221"/>
                  <a:pt x="309" y="221"/>
                  <a:pt x="309" y="221"/>
                </a:cubicBezTo>
                <a:cubicBezTo>
                  <a:pt x="309" y="186"/>
                  <a:pt x="309" y="186"/>
                  <a:pt x="309" y="186"/>
                </a:cubicBezTo>
                <a:cubicBezTo>
                  <a:pt x="345" y="186"/>
                  <a:pt x="345" y="186"/>
                  <a:pt x="345" y="186"/>
                </a:cubicBezTo>
                <a:lnTo>
                  <a:pt x="345"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1" name="Freeform 142"/>
          <p:cNvSpPr>
            <a:spLocks noChangeArrowheads="1"/>
          </p:cNvSpPr>
          <p:nvPr userDrawn="1"/>
        </p:nvSpPr>
        <p:spPr bwMode="auto">
          <a:xfrm>
            <a:off x="827201" y="4536701"/>
            <a:ext cx="173321" cy="222257"/>
          </a:xfrm>
          <a:custGeom>
            <a:avLst/>
            <a:gdLst>
              <a:gd name="T0" fmla="*/ 18 w 373"/>
              <a:gd name="T1" fmla="*/ 187 h 480"/>
              <a:gd name="T2" fmla="*/ 18 w 373"/>
              <a:gd name="T3" fmla="*/ 187 h 480"/>
              <a:gd name="T4" fmla="*/ 53 w 373"/>
              <a:gd name="T5" fmla="*/ 435 h 480"/>
              <a:gd name="T6" fmla="*/ 186 w 373"/>
              <a:gd name="T7" fmla="*/ 479 h 480"/>
              <a:gd name="T8" fmla="*/ 319 w 373"/>
              <a:gd name="T9" fmla="*/ 435 h 480"/>
              <a:gd name="T10" fmla="*/ 354 w 373"/>
              <a:gd name="T11" fmla="*/ 187 h 480"/>
              <a:gd name="T12" fmla="*/ 186 w 373"/>
              <a:gd name="T13" fmla="*/ 222 h 480"/>
              <a:gd name="T14" fmla="*/ 18 w 373"/>
              <a:gd name="T15" fmla="*/ 187 h 480"/>
              <a:gd name="T16" fmla="*/ 266 w 373"/>
              <a:gd name="T17" fmla="*/ 45 h 480"/>
              <a:gd name="T18" fmla="*/ 266 w 373"/>
              <a:gd name="T19" fmla="*/ 45 h 480"/>
              <a:gd name="T20" fmla="*/ 239 w 373"/>
              <a:gd name="T21" fmla="*/ 18 h 480"/>
              <a:gd name="T22" fmla="*/ 212 w 373"/>
              <a:gd name="T23" fmla="*/ 0 h 480"/>
              <a:gd name="T24" fmla="*/ 159 w 373"/>
              <a:gd name="T25" fmla="*/ 0 h 480"/>
              <a:gd name="T26" fmla="*/ 133 w 373"/>
              <a:gd name="T27" fmla="*/ 18 h 480"/>
              <a:gd name="T28" fmla="*/ 106 w 373"/>
              <a:gd name="T29" fmla="*/ 45 h 480"/>
              <a:gd name="T30" fmla="*/ 0 w 373"/>
              <a:gd name="T31" fmla="*/ 107 h 480"/>
              <a:gd name="T32" fmla="*/ 0 w 373"/>
              <a:gd name="T33" fmla="*/ 107 h 480"/>
              <a:gd name="T34" fmla="*/ 186 w 373"/>
              <a:gd name="T35" fmla="*/ 178 h 480"/>
              <a:gd name="T36" fmla="*/ 372 w 373"/>
              <a:gd name="T37" fmla="*/ 107 h 480"/>
              <a:gd name="T38" fmla="*/ 372 w 373"/>
              <a:gd name="T39" fmla="*/ 107 h 480"/>
              <a:gd name="T40" fmla="*/ 266 w 373"/>
              <a:gd name="T41" fmla="*/ 45 h 480"/>
              <a:gd name="T42" fmla="*/ 239 w 373"/>
              <a:gd name="T43" fmla="*/ 98 h 480"/>
              <a:gd name="T44" fmla="*/ 239 w 373"/>
              <a:gd name="T45" fmla="*/ 98 h 480"/>
              <a:gd name="T46" fmla="*/ 203 w 373"/>
              <a:gd name="T47" fmla="*/ 63 h 480"/>
              <a:gd name="T48" fmla="*/ 168 w 373"/>
              <a:gd name="T49" fmla="*/ 63 h 480"/>
              <a:gd name="T50" fmla="*/ 133 w 373"/>
              <a:gd name="T51" fmla="*/ 98 h 480"/>
              <a:gd name="T52" fmla="*/ 88 w 373"/>
              <a:gd name="T53" fmla="*/ 98 h 480"/>
              <a:gd name="T54" fmla="*/ 141 w 373"/>
              <a:gd name="T55" fmla="*/ 36 h 480"/>
              <a:gd name="T56" fmla="*/ 159 w 373"/>
              <a:gd name="T57" fmla="*/ 28 h 480"/>
              <a:gd name="T58" fmla="*/ 212 w 373"/>
              <a:gd name="T59" fmla="*/ 28 h 480"/>
              <a:gd name="T60" fmla="*/ 231 w 373"/>
              <a:gd name="T61" fmla="*/ 36 h 480"/>
              <a:gd name="T62" fmla="*/ 284 w 373"/>
              <a:gd name="T63" fmla="*/ 98 h 480"/>
              <a:gd name="T64" fmla="*/ 239 w 373"/>
              <a:gd name="T65" fmla="*/ 9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480">
                <a:moveTo>
                  <a:pt x="18" y="187"/>
                </a:moveTo>
                <a:lnTo>
                  <a:pt x="18" y="187"/>
                </a:lnTo>
                <a:cubicBezTo>
                  <a:pt x="53" y="435"/>
                  <a:pt x="53" y="435"/>
                  <a:pt x="53" y="435"/>
                </a:cubicBezTo>
                <a:cubicBezTo>
                  <a:pt x="53" y="444"/>
                  <a:pt x="106" y="479"/>
                  <a:pt x="186" y="479"/>
                </a:cubicBezTo>
                <a:cubicBezTo>
                  <a:pt x="266" y="479"/>
                  <a:pt x="319" y="444"/>
                  <a:pt x="319" y="435"/>
                </a:cubicBezTo>
                <a:cubicBezTo>
                  <a:pt x="354" y="187"/>
                  <a:pt x="354" y="187"/>
                  <a:pt x="354" y="187"/>
                </a:cubicBezTo>
                <a:cubicBezTo>
                  <a:pt x="310" y="213"/>
                  <a:pt x="247" y="222"/>
                  <a:pt x="186" y="222"/>
                </a:cubicBezTo>
                <a:cubicBezTo>
                  <a:pt x="124" y="222"/>
                  <a:pt x="62" y="213"/>
                  <a:pt x="18" y="187"/>
                </a:cubicBezTo>
                <a:close/>
                <a:moveTo>
                  <a:pt x="266" y="45"/>
                </a:moveTo>
                <a:lnTo>
                  <a:pt x="266" y="45"/>
                </a:lnTo>
                <a:cubicBezTo>
                  <a:pt x="239" y="18"/>
                  <a:pt x="239" y="18"/>
                  <a:pt x="239" y="18"/>
                </a:cubicBezTo>
                <a:cubicBezTo>
                  <a:pt x="239" y="9"/>
                  <a:pt x="231" y="0"/>
                  <a:pt x="212" y="0"/>
                </a:cubicBezTo>
                <a:cubicBezTo>
                  <a:pt x="159" y="0"/>
                  <a:pt x="159" y="0"/>
                  <a:pt x="159" y="0"/>
                </a:cubicBezTo>
                <a:cubicBezTo>
                  <a:pt x="141" y="0"/>
                  <a:pt x="133" y="9"/>
                  <a:pt x="133" y="18"/>
                </a:cubicBezTo>
                <a:cubicBezTo>
                  <a:pt x="106" y="45"/>
                  <a:pt x="106" y="45"/>
                  <a:pt x="106" y="45"/>
                </a:cubicBezTo>
                <a:cubicBezTo>
                  <a:pt x="44" y="53"/>
                  <a:pt x="0" y="81"/>
                  <a:pt x="0" y="107"/>
                </a:cubicBezTo>
                <a:lnTo>
                  <a:pt x="0" y="107"/>
                </a:lnTo>
                <a:cubicBezTo>
                  <a:pt x="0" y="151"/>
                  <a:pt x="80" y="178"/>
                  <a:pt x="186" y="178"/>
                </a:cubicBezTo>
                <a:cubicBezTo>
                  <a:pt x="292" y="178"/>
                  <a:pt x="372" y="151"/>
                  <a:pt x="372" y="107"/>
                </a:cubicBezTo>
                <a:lnTo>
                  <a:pt x="372" y="107"/>
                </a:lnTo>
                <a:cubicBezTo>
                  <a:pt x="372" y="81"/>
                  <a:pt x="328" y="53"/>
                  <a:pt x="266" y="45"/>
                </a:cubicBezTo>
                <a:close/>
                <a:moveTo>
                  <a:pt x="239" y="98"/>
                </a:moveTo>
                <a:lnTo>
                  <a:pt x="239" y="98"/>
                </a:lnTo>
                <a:cubicBezTo>
                  <a:pt x="203" y="63"/>
                  <a:pt x="203" y="63"/>
                  <a:pt x="203" y="63"/>
                </a:cubicBezTo>
                <a:cubicBezTo>
                  <a:pt x="168" y="63"/>
                  <a:pt x="168" y="63"/>
                  <a:pt x="168" y="63"/>
                </a:cubicBezTo>
                <a:cubicBezTo>
                  <a:pt x="133" y="98"/>
                  <a:pt x="133" y="98"/>
                  <a:pt x="133" y="98"/>
                </a:cubicBezTo>
                <a:cubicBezTo>
                  <a:pt x="88" y="98"/>
                  <a:pt x="88" y="98"/>
                  <a:pt x="88" y="98"/>
                </a:cubicBezTo>
                <a:cubicBezTo>
                  <a:pt x="88" y="98"/>
                  <a:pt x="141" y="45"/>
                  <a:pt x="141" y="36"/>
                </a:cubicBezTo>
                <a:cubicBezTo>
                  <a:pt x="150" y="28"/>
                  <a:pt x="150" y="28"/>
                  <a:pt x="159" y="28"/>
                </a:cubicBezTo>
                <a:cubicBezTo>
                  <a:pt x="212" y="28"/>
                  <a:pt x="212" y="28"/>
                  <a:pt x="212" y="28"/>
                </a:cubicBezTo>
                <a:cubicBezTo>
                  <a:pt x="222" y="28"/>
                  <a:pt x="222" y="28"/>
                  <a:pt x="231" y="36"/>
                </a:cubicBezTo>
                <a:cubicBezTo>
                  <a:pt x="231" y="45"/>
                  <a:pt x="284" y="98"/>
                  <a:pt x="284" y="98"/>
                </a:cubicBezTo>
                <a:lnTo>
                  <a:pt x="239"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2" name="Freeform 143"/>
          <p:cNvSpPr>
            <a:spLocks noChangeArrowheads="1"/>
          </p:cNvSpPr>
          <p:nvPr userDrawn="1"/>
        </p:nvSpPr>
        <p:spPr bwMode="auto">
          <a:xfrm>
            <a:off x="2267393" y="5013398"/>
            <a:ext cx="181476" cy="185554"/>
          </a:xfrm>
          <a:custGeom>
            <a:avLst/>
            <a:gdLst>
              <a:gd name="T0" fmla="*/ 328 w 391"/>
              <a:gd name="T1" fmla="*/ 0 h 400"/>
              <a:gd name="T2" fmla="*/ 328 w 391"/>
              <a:gd name="T3" fmla="*/ 0 h 400"/>
              <a:gd name="T4" fmla="*/ 44 w 391"/>
              <a:gd name="T5" fmla="*/ 0 h 400"/>
              <a:gd name="T6" fmla="*/ 0 w 391"/>
              <a:gd name="T7" fmla="*/ 53 h 400"/>
              <a:gd name="T8" fmla="*/ 0 w 391"/>
              <a:gd name="T9" fmla="*/ 346 h 400"/>
              <a:gd name="T10" fmla="*/ 44 w 391"/>
              <a:gd name="T11" fmla="*/ 399 h 400"/>
              <a:gd name="T12" fmla="*/ 346 w 391"/>
              <a:gd name="T13" fmla="*/ 399 h 400"/>
              <a:gd name="T14" fmla="*/ 390 w 391"/>
              <a:gd name="T15" fmla="*/ 346 h 400"/>
              <a:gd name="T16" fmla="*/ 390 w 391"/>
              <a:gd name="T17" fmla="*/ 80 h 400"/>
              <a:gd name="T18" fmla="*/ 328 w 391"/>
              <a:gd name="T19" fmla="*/ 0 h 400"/>
              <a:gd name="T20" fmla="*/ 292 w 391"/>
              <a:gd name="T21" fmla="*/ 151 h 400"/>
              <a:gd name="T22" fmla="*/ 292 w 391"/>
              <a:gd name="T23" fmla="*/ 151 h 400"/>
              <a:gd name="T24" fmla="*/ 266 w 391"/>
              <a:gd name="T25" fmla="*/ 177 h 400"/>
              <a:gd name="T26" fmla="*/ 124 w 391"/>
              <a:gd name="T27" fmla="*/ 177 h 400"/>
              <a:gd name="T28" fmla="*/ 98 w 391"/>
              <a:gd name="T29" fmla="*/ 151 h 400"/>
              <a:gd name="T30" fmla="*/ 98 w 391"/>
              <a:gd name="T31" fmla="*/ 27 h 400"/>
              <a:gd name="T32" fmla="*/ 292 w 391"/>
              <a:gd name="T33" fmla="*/ 27 h 400"/>
              <a:gd name="T34" fmla="*/ 292 w 391"/>
              <a:gd name="T35" fmla="*/ 151 h 400"/>
              <a:gd name="T36" fmla="*/ 266 w 391"/>
              <a:gd name="T37" fmla="*/ 53 h 400"/>
              <a:gd name="T38" fmla="*/ 266 w 391"/>
              <a:gd name="T39" fmla="*/ 53 h 400"/>
              <a:gd name="T40" fmla="*/ 222 w 391"/>
              <a:gd name="T41" fmla="*/ 53 h 400"/>
              <a:gd name="T42" fmla="*/ 222 w 391"/>
              <a:gd name="T43" fmla="*/ 151 h 400"/>
              <a:gd name="T44" fmla="*/ 266 w 391"/>
              <a:gd name="T45" fmla="*/ 151 h 400"/>
              <a:gd name="T46" fmla="*/ 266 w 391"/>
              <a:gd name="T47" fmla="*/ 5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400">
                <a:moveTo>
                  <a:pt x="328" y="0"/>
                </a:moveTo>
                <a:lnTo>
                  <a:pt x="328" y="0"/>
                </a:lnTo>
                <a:cubicBezTo>
                  <a:pt x="44" y="0"/>
                  <a:pt x="44" y="0"/>
                  <a:pt x="44" y="0"/>
                </a:cubicBezTo>
                <a:cubicBezTo>
                  <a:pt x="18" y="0"/>
                  <a:pt x="0" y="18"/>
                  <a:pt x="0" y="53"/>
                </a:cubicBezTo>
                <a:cubicBezTo>
                  <a:pt x="0" y="346"/>
                  <a:pt x="0" y="346"/>
                  <a:pt x="0" y="346"/>
                </a:cubicBezTo>
                <a:cubicBezTo>
                  <a:pt x="0" y="372"/>
                  <a:pt x="18" y="399"/>
                  <a:pt x="44" y="399"/>
                </a:cubicBezTo>
                <a:cubicBezTo>
                  <a:pt x="346" y="399"/>
                  <a:pt x="346" y="399"/>
                  <a:pt x="346" y="399"/>
                </a:cubicBezTo>
                <a:cubicBezTo>
                  <a:pt x="373" y="399"/>
                  <a:pt x="390" y="372"/>
                  <a:pt x="390" y="346"/>
                </a:cubicBezTo>
                <a:cubicBezTo>
                  <a:pt x="390" y="80"/>
                  <a:pt x="390" y="80"/>
                  <a:pt x="390" y="80"/>
                </a:cubicBezTo>
                <a:lnTo>
                  <a:pt x="328" y="0"/>
                </a:lnTo>
                <a:close/>
                <a:moveTo>
                  <a:pt x="292" y="151"/>
                </a:moveTo>
                <a:lnTo>
                  <a:pt x="292" y="151"/>
                </a:lnTo>
                <a:cubicBezTo>
                  <a:pt x="292" y="159"/>
                  <a:pt x="284" y="177"/>
                  <a:pt x="266" y="177"/>
                </a:cubicBezTo>
                <a:cubicBezTo>
                  <a:pt x="124" y="177"/>
                  <a:pt x="124" y="177"/>
                  <a:pt x="124" y="177"/>
                </a:cubicBezTo>
                <a:cubicBezTo>
                  <a:pt x="107" y="177"/>
                  <a:pt x="98" y="159"/>
                  <a:pt x="98" y="151"/>
                </a:cubicBezTo>
                <a:cubicBezTo>
                  <a:pt x="98" y="27"/>
                  <a:pt x="98" y="27"/>
                  <a:pt x="98" y="27"/>
                </a:cubicBezTo>
                <a:cubicBezTo>
                  <a:pt x="292" y="27"/>
                  <a:pt x="292" y="27"/>
                  <a:pt x="292" y="27"/>
                </a:cubicBezTo>
                <a:lnTo>
                  <a:pt x="292" y="151"/>
                </a:lnTo>
                <a:close/>
                <a:moveTo>
                  <a:pt x="266" y="53"/>
                </a:moveTo>
                <a:lnTo>
                  <a:pt x="266" y="53"/>
                </a:lnTo>
                <a:cubicBezTo>
                  <a:pt x="222" y="53"/>
                  <a:pt x="222" y="53"/>
                  <a:pt x="222" y="53"/>
                </a:cubicBezTo>
                <a:cubicBezTo>
                  <a:pt x="222" y="151"/>
                  <a:pt x="222" y="151"/>
                  <a:pt x="222" y="151"/>
                </a:cubicBezTo>
                <a:cubicBezTo>
                  <a:pt x="266" y="151"/>
                  <a:pt x="266" y="151"/>
                  <a:pt x="266" y="151"/>
                </a:cubicBezTo>
                <a:lnTo>
                  <a:pt x="266" y="5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3" name="Freeform 147"/>
          <p:cNvSpPr>
            <a:spLocks noChangeArrowheads="1"/>
          </p:cNvSpPr>
          <p:nvPr userDrawn="1"/>
        </p:nvSpPr>
        <p:spPr bwMode="auto">
          <a:xfrm>
            <a:off x="1325345" y="5009319"/>
            <a:ext cx="230414" cy="193711"/>
          </a:xfrm>
          <a:custGeom>
            <a:avLst/>
            <a:gdLst>
              <a:gd name="T0" fmla="*/ 249 w 498"/>
              <a:gd name="T1" fmla="*/ 0 h 418"/>
              <a:gd name="T2" fmla="*/ 249 w 498"/>
              <a:gd name="T3" fmla="*/ 0 h 418"/>
              <a:gd name="T4" fmla="*/ 115 w 498"/>
              <a:gd name="T5" fmla="*/ 115 h 418"/>
              <a:gd name="T6" fmla="*/ 204 w 498"/>
              <a:gd name="T7" fmla="*/ 115 h 418"/>
              <a:gd name="T8" fmla="*/ 204 w 498"/>
              <a:gd name="T9" fmla="*/ 248 h 418"/>
              <a:gd name="T10" fmla="*/ 293 w 498"/>
              <a:gd name="T11" fmla="*/ 248 h 418"/>
              <a:gd name="T12" fmla="*/ 293 w 498"/>
              <a:gd name="T13" fmla="*/ 115 h 418"/>
              <a:gd name="T14" fmla="*/ 381 w 498"/>
              <a:gd name="T15" fmla="*/ 115 h 418"/>
              <a:gd name="T16" fmla="*/ 249 w 498"/>
              <a:gd name="T17" fmla="*/ 0 h 418"/>
              <a:gd name="T18" fmla="*/ 478 w 498"/>
              <a:gd name="T19" fmla="*/ 283 h 418"/>
              <a:gd name="T20" fmla="*/ 478 w 498"/>
              <a:gd name="T21" fmla="*/ 283 h 418"/>
              <a:gd name="T22" fmla="*/ 399 w 498"/>
              <a:gd name="T23" fmla="*/ 230 h 418"/>
              <a:gd name="T24" fmla="*/ 355 w 498"/>
              <a:gd name="T25" fmla="*/ 230 h 418"/>
              <a:gd name="T26" fmla="*/ 434 w 498"/>
              <a:gd name="T27" fmla="*/ 292 h 418"/>
              <a:gd name="T28" fmla="*/ 346 w 498"/>
              <a:gd name="T29" fmla="*/ 292 h 418"/>
              <a:gd name="T30" fmla="*/ 346 w 498"/>
              <a:gd name="T31" fmla="*/ 301 h 418"/>
              <a:gd name="T32" fmla="*/ 319 w 498"/>
              <a:gd name="T33" fmla="*/ 355 h 418"/>
              <a:gd name="T34" fmla="*/ 178 w 498"/>
              <a:gd name="T35" fmla="*/ 355 h 418"/>
              <a:gd name="T36" fmla="*/ 151 w 498"/>
              <a:gd name="T37" fmla="*/ 301 h 418"/>
              <a:gd name="T38" fmla="*/ 151 w 498"/>
              <a:gd name="T39" fmla="*/ 292 h 418"/>
              <a:gd name="T40" fmla="*/ 62 w 498"/>
              <a:gd name="T41" fmla="*/ 292 h 418"/>
              <a:gd name="T42" fmla="*/ 142 w 498"/>
              <a:gd name="T43" fmla="*/ 230 h 418"/>
              <a:gd name="T44" fmla="*/ 98 w 498"/>
              <a:gd name="T45" fmla="*/ 230 h 418"/>
              <a:gd name="T46" fmla="*/ 18 w 498"/>
              <a:gd name="T47" fmla="*/ 283 h 418"/>
              <a:gd name="T48" fmla="*/ 0 w 498"/>
              <a:gd name="T49" fmla="*/ 320 h 418"/>
              <a:gd name="T50" fmla="*/ 18 w 498"/>
              <a:gd name="T51" fmla="*/ 399 h 418"/>
              <a:gd name="T52" fmla="*/ 45 w 498"/>
              <a:gd name="T53" fmla="*/ 417 h 418"/>
              <a:gd name="T54" fmla="*/ 452 w 498"/>
              <a:gd name="T55" fmla="*/ 417 h 418"/>
              <a:gd name="T56" fmla="*/ 478 w 498"/>
              <a:gd name="T57" fmla="*/ 399 h 418"/>
              <a:gd name="T58" fmla="*/ 497 w 498"/>
              <a:gd name="T59" fmla="*/ 320 h 418"/>
              <a:gd name="T60" fmla="*/ 478 w 498"/>
              <a:gd name="T61" fmla="*/ 2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8" h="418">
                <a:moveTo>
                  <a:pt x="249" y="0"/>
                </a:moveTo>
                <a:lnTo>
                  <a:pt x="249" y="0"/>
                </a:lnTo>
                <a:cubicBezTo>
                  <a:pt x="115" y="115"/>
                  <a:pt x="115" y="115"/>
                  <a:pt x="115" y="115"/>
                </a:cubicBezTo>
                <a:cubicBezTo>
                  <a:pt x="204" y="115"/>
                  <a:pt x="204" y="115"/>
                  <a:pt x="204" y="115"/>
                </a:cubicBezTo>
                <a:cubicBezTo>
                  <a:pt x="204" y="248"/>
                  <a:pt x="204" y="248"/>
                  <a:pt x="204" y="248"/>
                </a:cubicBezTo>
                <a:cubicBezTo>
                  <a:pt x="293" y="248"/>
                  <a:pt x="293" y="248"/>
                  <a:pt x="293" y="248"/>
                </a:cubicBezTo>
                <a:cubicBezTo>
                  <a:pt x="293" y="115"/>
                  <a:pt x="293" y="115"/>
                  <a:pt x="293" y="115"/>
                </a:cubicBezTo>
                <a:cubicBezTo>
                  <a:pt x="381" y="115"/>
                  <a:pt x="381" y="115"/>
                  <a:pt x="381" y="115"/>
                </a:cubicBezTo>
                <a:lnTo>
                  <a:pt x="249" y="0"/>
                </a:lnTo>
                <a:close/>
                <a:moveTo>
                  <a:pt x="478" y="283"/>
                </a:moveTo>
                <a:lnTo>
                  <a:pt x="478" y="283"/>
                </a:lnTo>
                <a:cubicBezTo>
                  <a:pt x="399" y="230"/>
                  <a:pt x="399" y="230"/>
                  <a:pt x="399" y="230"/>
                </a:cubicBezTo>
                <a:cubicBezTo>
                  <a:pt x="355" y="230"/>
                  <a:pt x="355" y="230"/>
                  <a:pt x="355" y="230"/>
                </a:cubicBezTo>
                <a:cubicBezTo>
                  <a:pt x="434" y="292"/>
                  <a:pt x="434" y="292"/>
                  <a:pt x="434" y="292"/>
                </a:cubicBezTo>
                <a:cubicBezTo>
                  <a:pt x="346" y="292"/>
                  <a:pt x="346" y="292"/>
                  <a:pt x="346" y="292"/>
                </a:cubicBezTo>
                <a:cubicBezTo>
                  <a:pt x="346" y="292"/>
                  <a:pt x="346" y="292"/>
                  <a:pt x="346" y="301"/>
                </a:cubicBezTo>
                <a:cubicBezTo>
                  <a:pt x="319" y="355"/>
                  <a:pt x="319" y="355"/>
                  <a:pt x="319" y="355"/>
                </a:cubicBezTo>
                <a:cubicBezTo>
                  <a:pt x="178" y="355"/>
                  <a:pt x="178" y="355"/>
                  <a:pt x="178" y="355"/>
                </a:cubicBezTo>
                <a:cubicBezTo>
                  <a:pt x="151" y="301"/>
                  <a:pt x="151" y="301"/>
                  <a:pt x="151" y="301"/>
                </a:cubicBezTo>
                <a:cubicBezTo>
                  <a:pt x="151" y="292"/>
                  <a:pt x="151" y="292"/>
                  <a:pt x="151" y="292"/>
                </a:cubicBezTo>
                <a:cubicBezTo>
                  <a:pt x="62" y="292"/>
                  <a:pt x="62" y="292"/>
                  <a:pt x="62" y="292"/>
                </a:cubicBezTo>
                <a:cubicBezTo>
                  <a:pt x="142" y="230"/>
                  <a:pt x="142" y="230"/>
                  <a:pt x="142" y="230"/>
                </a:cubicBezTo>
                <a:cubicBezTo>
                  <a:pt x="98" y="230"/>
                  <a:pt x="98" y="230"/>
                  <a:pt x="98" y="230"/>
                </a:cubicBezTo>
                <a:cubicBezTo>
                  <a:pt x="18" y="283"/>
                  <a:pt x="18" y="283"/>
                  <a:pt x="18" y="283"/>
                </a:cubicBezTo>
                <a:cubicBezTo>
                  <a:pt x="9" y="292"/>
                  <a:pt x="0" y="301"/>
                  <a:pt x="0" y="320"/>
                </a:cubicBezTo>
                <a:cubicBezTo>
                  <a:pt x="18" y="399"/>
                  <a:pt x="18" y="399"/>
                  <a:pt x="18" y="399"/>
                </a:cubicBezTo>
                <a:cubicBezTo>
                  <a:pt x="18" y="408"/>
                  <a:pt x="36" y="417"/>
                  <a:pt x="45" y="417"/>
                </a:cubicBezTo>
                <a:cubicBezTo>
                  <a:pt x="452" y="417"/>
                  <a:pt x="452" y="417"/>
                  <a:pt x="452" y="417"/>
                </a:cubicBezTo>
                <a:cubicBezTo>
                  <a:pt x="461" y="417"/>
                  <a:pt x="478" y="408"/>
                  <a:pt x="478" y="399"/>
                </a:cubicBezTo>
                <a:cubicBezTo>
                  <a:pt x="497" y="320"/>
                  <a:pt x="497" y="320"/>
                  <a:pt x="497" y="320"/>
                </a:cubicBezTo>
                <a:cubicBezTo>
                  <a:pt x="497" y="301"/>
                  <a:pt x="487" y="292"/>
                  <a:pt x="478"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4" name="Freeform 148"/>
          <p:cNvSpPr>
            <a:spLocks noChangeArrowheads="1"/>
          </p:cNvSpPr>
          <p:nvPr userDrawn="1"/>
        </p:nvSpPr>
        <p:spPr bwMode="auto">
          <a:xfrm>
            <a:off x="1784134" y="5009319"/>
            <a:ext cx="230415" cy="193711"/>
          </a:xfrm>
          <a:custGeom>
            <a:avLst/>
            <a:gdLst>
              <a:gd name="T0" fmla="*/ 479 w 497"/>
              <a:gd name="T1" fmla="*/ 283 h 418"/>
              <a:gd name="T2" fmla="*/ 479 w 497"/>
              <a:gd name="T3" fmla="*/ 283 h 418"/>
              <a:gd name="T4" fmla="*/ 398 w 497"/>
              <a:gd name="T5" fmla="*/ 230 h 418"/>
              <a:gd name="T6" fmla="*/ 354 w 497"/>
              <a:gd name="T7" fmla="*/ 230 h 418"/>
              <a:gd name="T8" fmla="*/ 434 w 497"/>
              <a:gd name="T9" fmla="*/ 292 h 418"/>
              <a:gd name="T10" fmla="*/ 345 w 497"/>
              <a:gd name="T11" fmla="*/ 292 h 418"/>
              <a:gd name="T12" fmla="*/ 345 w 497"/>
              <a:gd name="T13" fmla="*/ 301 h 418"/>
              <a:gd name="T14" fmla="*/ 319 w 497"/>
              <a:gd name="T15" fmla="*/ 355 h 418"/>
              <a:gd name="T16" fmla="*/ 177 w 497"/>
              <a:gd name="T17" fmla="*/ 355 h 418"/>
              <a:gd name="T18" fmla="*/ 151 w 497"/>
              <a:gd name="T19" fmla="*/ 301 h 418"/>
              <a:gd name="T20" fmla="*/ 151 w 497"/>
              <a:gd name="T21" fmla="*/ 292 h 418"/>
              <a:gd name="T22" fmla="*/ 62 w 497"/>
              <a:gd name="T23" fmla="*/ 292 h 418"/>
              <a:gd name="T24" fmla="*/ 141 w 497"/>
              <a:gd name="T25" fmla="*/ 230 h 418"/>
              <a:gd name="T26" fmla="*/ 97 w 497"/>
              <a:gd name="T27" fmla="*/ 230 h 418"/>
              <a:gd name="T28" fmla="*/ 17 w 497"/>
              <a:gd name="T29" fmla="*/ 283 h 418"/>
              <a:gd name="T30" fmla="*/ 0 w 497"/>
              <a:gd name="T31" fmla="*/ 320 h 418"/>
              <a:gd name="T32" fmla="*/ 17 w 497"/>
              <a:gd name="T33" fmla="*/ 399 h 418"/>
              <a:gd name="T34" fmla="*/ 44 w 497"/>
              <a:gd name="T35" fmla="*/ 417 h 418"/>
              <a:gd name="T36" fmla="*/ 451 w 497"/>
              <a:gd name="T37" fmla="*/ 417 h 418"/>
              <a:gd name="T38" fmla="*/ 479 w 497"/>
              <a:gd name="T39" fmla="*/ 399 h 418"/>
              <a:gd name="T40" fmla="*/ 496 w 497"/>
              <a:gd name="T41" fmla="*/ 320 h 418"/>
              <a:gd name="T42" fmla="*/ 479 w 497"/>
              <a:gd name="T43" fmla="*/ 283 h 418"/>
              <a:gd name="T44" fmla="*/ 381 w 497"/>
              <a:gd name="T45" fmla="*/ 124 h 418"/>
              <a:gd name="T46" fmla="*/ 381 w 497"/>
              <a:gd name="T47" fmla="*/ 124 h 418"/>
              <a:gd name="T48" fmla="*/ 292 w 497"/>
              <a:gd name="T49" fmla="*/ 124 h 418"/>
              <a:gd name="T50" fmla="*/ 292 w 497"/>
              <a:gd name="T51" fmla="*/ 0 h 418"/>
              <a:gd name="T52" fmla="*/ 204 w 497"/>
              <a:gd name="T53" fmla="*/ 0 h 418"/>
              <a:gd name="T54" fmla="*/ 204 w 497"/>
              <a:gd name="T55" fmla="*/ 124 h 418"/>
              <a:gd name="T56" fmla="*/ 115 w 497"/>
              <a:gd name="T57" fmla="*/ 124 h 418"/>
              <a:gd name="T58" fmla="*/ 248 w 497"/>
              <a:gd name="T59" fmla="*/ 248 h 418"/>
              <a:gd name="T60" fmla="*/ 381 w 497"/>
              <a:gd name="T61" fmla="*/ 12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418">
                <a:moveTo>
                  <a:pt x="479" y="283"/>
                </a:moveTo>
                <a:lnTo>
                  <a:pt x="479" y="283"/>
                </a:lnTo>
                <a:cubicBezTo>
                  <a:pt x="398" y="230"/>
                  <a:pt x="398" y="230"/>
                  <a:pt x="398" y="230"/>
                </a:cubicBezTo>
                <a:cubicBezTo>
                  <a:pt x="354" y="230"/>
                  <a:pt x="354" y="230"/>
                  <a:pt x="354" y="230"/>
                </a:cubicBezTo>
                <a:cubicBezTo>
                  <a:pt x="434" y="292"/>
                  <a:pt x="434" y="292"/>
                  <a:pt x="434" y="292"/>
                </a:cubicBezTo>
                <a:cubicBezTo>
                  <a:pt x="345" y="292"/>
                  <a:pt x="345" y="292"/>
                  <a:pt x="345" y="292"/>
                </a:cubicBezTo>
                <a:cubicBezTo>
                  <a:pt x="345" y="292"/>
                  <a:pt x="345" y="292"/>
                  <a:pt x="345" y="301"/>
                </a:cubicBezTo>
                <a:cubicBezTo>
                  <a:pt x="319" y="355"/>
                  <a:pt x="319" y="355"/>
                  <a:pt x="319" y="355"/>
                </a:cubicBezTo>
                <a:cubicBezTo>
                  <a:pt x="177" y="355"/>
                  <a:pt x="177" y="355"/>
                  <a:pt x="177" y="355"/>
                </a:cubicBezTo>
                <a:cubicBezTo>
                  <a:pt x="151" y="301"/>
                  <a:pt x="151" y="301"/>
                  <a:pt x="151" y="301"/>
                </a:cubicBezTo>
                <a:cubicBezTo>
                  <a:pt x="151" y="292"/>
                  <a:pt x="151" y="292"/>
                  <a:pt x="151" y="292"/>
                </a:cubicBezTo>
                <a:cubicBezTo>
                  <a:pt x="62" y="292"/>
                  <a:pt x="62" y="292"/>
                  <a:pt x="62" y="292"/>
                </a:cubicBezTo>
                <a:cubicBezTo>
                  <a:pt x="141" y="230"/>
                  <a:pt x="141" y="230"/>
                  <a:pt x="141" y="230"/>
                </a:cubicBezTo>
                <a:cubicBezTo>
                  <a:pt x="97" y="230"/>
                  <a:pt x="97" y="230"/>
                  <a:pt x="97" y="230"/>
                </a:cubicBezTo>
                <a:cubicBezTo>
                  <a:pt x="17" y="283"/>
                  <a:pt x="17" y="283"/>
                  <a:pt x="17" y="283"/>
                </a:cubicBezTo>
                <a:cubicBezTo>
                  <a:pt x="9" y="292"/>
                  <a:pt x="0" y="301"/>
                  <a:pt x="0" y="320"/>
                </a:cubicBezTo>
                <a:cubicBezTo>
                  <a:pt x="17" y="399"/>
                  <a:pt x="17" y="399"/>
                  <a:pt x="17" y="399"/>
                </a:cubicBezTo>
                <a:cubicBezTo>
                  <a:pt x="17" y="408"/>
                  <a:pt x="35" y="417"/>
                  <a:pt x="44" y="417"/>
                </a:cubicBezTo>
                <a:cubicBezTo>
                  <a:pt x="451" y="417"/>
                  <a:pt x="451" y="417"/>
                  <a:pt x="451" y="417"/>
                </a:cubicBezTo>
                <a:cubicBezTo>
                  <a:pt x="460" y="417"/>
                  <a:pt x="479" y="408"/>
                  <a:pt x="479" y="399"/>
                </a:cubicBezTo>
                <a:cubicBezTo>
                  <a:pt x="496" y="320"/>
                  <a:pt x="496" y="320"/>
                  <a:pt x="496" y="320"/>
                </a:cubicBezTo>
                <a:cubicBezTo>
                  <a:pt x="496" y="301"/>
                  <a:pt x="487" y="292"/>
                  <a:pt x="479" y="283"/>
                </a:cubicBezTo>
                <a:close/>
                <a:moveTo>
                  <a:pt x="381" y="124"/>
                </a:moveTo>
                <a:lnTo>
                  <a:pt x="381" y="124"/>
                </a:lnTo>
                <a:cubicBezTo>
                  <a:pt x="292" y="124"/>
                  <a:pt x="292" y="124"/>
                  <a:pt x="292" y="124"/>
                </a:cubicBezTo>
                <a:cubicBezTo>
                  <a:pt x="292" y="0"/>
                  <a:pt x="292" y="0"/>
                  <a:pt x="292" y="0"/>
                </a:cubicBezTo>
                <a:cubicBezTo>
                  <a:pt x="204" y="0"/>
                  <a:pt x="204" y="0"/>
                  <a:pt x="204" y="0"/>
                </a:cubicBezTo>
                <a:cubicBezTo>
                  <a:pt x="204" y="124"/>
                  <a:pt x="204" y="124"/>
                  <a:pt x="204" y="124"/>
                </a:cubicBezTo>
                <a:cubicBezTo>
                  <a:pt x="115" y="124"/>
                  <a:pt x="115" y="124"/>
                  <a:pt x="115" y="124"/>
                </a:cubicBezTo>
                <a:cubicBezTo>
                  <a:pt x="248" y="248"/>
                  <a:pt x="248" y="248"/>
                  <a:pt x="248" y="248"/>
                </a:cubicBezTo>
                <a:lnTo>
                  <a:pt x="381" y="12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5" name="Freeform 152"/>
          <p:cNvSpPr>
            <a:spLocks noChangeArrowheads="1"/>
          </p:cNvSpPr>
          <p:nvPr userDrawn="1"/>
        </p:nvSpPr>
        <p:spPr bwMode="auto">
          <a:xfrm>
            <a:off x="8682901" y="4142858"/>
            <a:ext cx="165165" cy="210025"/>
          </a:xfrm>
          <a:custGeom>
            <a:avLst/>
            <a:gdLst>
              <a:gd name="T0" fmla="*/ 301 w 355"/>
              <a:gd name="T1" fmla="*/ 0 h 453"/>
              <a:gd name="T2" fmla="*/ 301 w 355"/>
              <a:gd name="T3" fmla="*/ 0 h 453"/>
              <a:gd name="T4" fmla="*/ 53 w 355"/>
              <a:gd name="T5" fmla="*/ 0 h 453"/>
              <a:gd name="T6" fmla="*/ 0 w 355"/>
              <a:gd name="T7" fmla="*/ 53 h 453"/>
              <a:gd name="T8" fmla="*/ 0 w 355"/>
              <a:gd name="T9" fmla="*/ 399 h 453"/>
              <a:gd name="T10" fmla="*/ 53 w 355"/>
              <a:gd name="T11" fmla="*/ 452 h 453"/>
              <a:gd name="T12" fmla="*/ 301 w 355"/>
              <a:gd name="T13" fmla="*/ 452 h 453"/>
              <a:gd name="T14" fmla="*/ 354 w 355"/>
              <a:gd name="T15" fmla="*/ 399 h 453"/>
              <a:gd name="T16" fmla="*/ 354 w 355"/>
              <a:gd name="T17" fmla="*/ 53 h 453"/>
              <a:gd name="T18" fmla="*/ 301 w 355"/>
              <a:gd name="T19" fmla="*/ 0 h 453"/>
              <a:gd name="T20" fmla="*/ 71 w 355"/>
              <a:gd name="T21" fmla="*/ 106 h 453"/>
              <a:gd name="T22" fmla="*/ 71 w 355"/>
              <a:gd name="T23" fmla="*/ 106 h 453"/>
              <a:gd name="T24" fmla="*/ 284 w 355"/>
              <a:gd name="T25" fmla="*/ 106 h 453"/>
              <a:gd name="T26" fmla="*/ 284 w 355"/>
              <a:gd name="T27" fmla="*/ 151 h 453"/>
              <a:gd name="T28" fmla="*/ 71 w 355"/>
              <a:gd name="T29" fmla="*/ 151 h 453"/>
              <a:gd name="T30" fmla="*/ 71 w 355"/>
              <a:gd name="T31" fmla="*/ 106 h 453"/>
              <a:gd name="T32" fmla="*/ 284 w 355"/>
              <a:gd name="T33" fmla="*/ 345 h 453"/>
              <a:gd name="T34" fmla="*/ 284 w 355"/>
              <a:gd name="T35" fmla="*/ 345 h 453"/>
              <a:gd name="T36" fmla="*/ 71 w 355"/>
              <a:gd name="T37" fmla="*/ 345 h 453"/>
              <a:gd name="T38" fmla="*/ 71 w 355"/>
              <a:gd name="T39" fmla="*/ 301 h 453"/>
              <a:gd name="T40" fmla="*/ 284 w 355"/>
              <a:gd name="T41" fmla="*/ 301 h 453"/>
              <a:gd name="T42" fmla="*/ 284 w 355"/>
              <a:gd name="T43" fmla="*/ 345 h 453"/>
              <a:gd name="T44" fmla="*/ 284 w 355"/>
              <a:gd name="T45" fmla="*/ 248 h 453"/>
              <a:gd name="T46" fmla="*/ 284 w 355"/>
              <a:gd name="T47" fmla="*/ 248 h 453"/>
              <a:gd name="T48" fmla="*/ 71 w 355"/>
              <a:gd name="T49" fmla="*/ 248 h 453"/>
              <a:gd name="T50" fmla="*/ 71 w 355"/>
              <a:gd name="T51" fmla="*/ 204 h 453"/>
              <a:gd name="T52" fmla="*/ 284 w 355"/>
              <a:gd name="T53" fmla="*/ 204 h 453"/>
              <a:gd name="T54" fmla="*/ 284 w 355"/>
              <a:gd name="T55" fmla="*/ 24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5" h="453">
                <a:moveTo>
                  <a:pt x="301" y="0"/>
                </a:moveTo>
                <a:lnTo>
                  <a:pt x="301" y="0"/>
                </a:lnTo>
                <a:cubicBezTo>
                  <a:pt x="53" y="0"/>
                  <a:pt x="53" y="0"/>
                  <a:pt x="53" y="0"/>
                </a:cubicBezTo>
                <a:cubicBezTo>
                  <a:pt x="27" y="0"/>
                  <a:pt x="0" y="26"/>
                  <a:pt x="0" y="53"/>
                </a:cubicBezTo>
                <a:cubicBezTo>
                  <a:pt x="0" y="399"/>
                  <a:pt x="0" y="399"/>
                  <a:pt x="0" y="399"/>
                </a:cubicBezTo>
                <a:cubicBezTo>
                  <a:pt x="0" y="425"/>
                  <a:pt x="27"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71" y="106"/>
                </a:moveTo>
                <a:lnTo>
                  <a:pt x="71" y="106"/>
                </a:lnTo>
                <a:cubicBezTo>
                  <a:pt x="284" y="106"/>
                  <a:pt x="284" y="106"/>
                  <a:pt x="284" y="106"/>
                </a:cubicBezTo>
                <a:cubicBezTo>
                  <a:pt x="284" y="151"/>
                  <a:pt x="284" y="151"/>
                  <a:pt x="284" y="151"/>
                </a:cubicBezTo>
                <a:cubicBezTo>
                  <a:pt x="71" y="151"/>
                  <a:pt x="71" y="151"/>
                  <a:pt x="71" y="151"/>
                </a:cubicBezTo>
                <a:lnTo>
                  <a:pt x="71" y="106"/>
                </a:lnTo>
                <a:close/>
                <a:moveTo>
                  <a:pt x="284" y="345"/>
                </a:moveTo>
                <a:lnTo>
                  <a:pt x="284" y="345"/>
                </a:lnTo>
                <a:cubicBezTo>
                  <a:pt x="71" y="345"/>
                  <a:pt x="71" y="345"/>
                  <a:pt x="71" y="345"/>
                </a:cubicBezTo>
                <a:cubicBezTo>
                  <a:pt x="71" y="301"/>
                  <a:pt x="71" y="301"/>
                  <a:pt x="71" y="301"/>
                </a:cubicBezTo>
                <a:cubicBezTo>
                  <a:pt x="284" y="301"/>
                  <a:pt x="284" y="301"/>
                  <a:pt x="284" y="301"/>
                </a:cubicBezTo>
                <a:lnTo>
                  <a:pt x="284" y="345"/>
                </a:lnTo>
                <a:close/>
                <a:moveTo>
                  <a:pt x="284" y="248"/>
                </a:moveTo>
                <a:lnTo>
                  <a:pt x="284" y="248"/>
                </a:lnTo>
                <a:cubicBezTo>
                  <a:pt x="71" y="248"/>
                  <a:pt x="71" y="248"/>
                  <a:pt x="71" y="248"/>
                </a:cubicBezTo>
                <a:cubicBezTo>
                  <a:pt x="71" y="204"/>
                  <a:pt x="71" y="204"/>
                  <a:pt x="71" y="204"/>
                </a:cubicBezTo>
                <a:cubicBezTo>
                  <a:pt x="284" y="204"/>
                  <a:pt x="284" y="204"/>
                  <a:pt x="284" y="204"/>
                </a:cubicBezTo>
                <a:lnTo>
                  <a:pt x="284" y="24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6" name="Freeform 153"/>
          <p:cNvSpPr>
            <a:spLocks noChangeArrowheads="1"/>
          </p:cNvSpPr>
          <p:nvPr userDrawn="1"/>
        </p:nvSpPr>
        <p:spPr bwMode="auto">
          <a:xfrm>
            <a:off x="2713948" y="5017476"/>
            <a:ext cx="205946" cy="173320"/>
          </a:xfrm>
          <a:custGeom>
            <a:avLst/>
            <a:gdLst>
              <a:gd name="T0" fmla="*/ 434 w 444"/>
              <a:gd name="T1" fmla="*/ 213 h 374"/>
              <a:gd name="T2" fmla="*/ 434 w 444"/>
              <a:gd name="T3" fmla="*/ 213 h 374"/>
              <a:gd name="T4" fmla="*/ 364 w 444"/>
              <a:gd name="T5" fmla="*/ 28 h 374"/>
              <a:gd name="T6" fmla="*/ 319 w 444"/>
              <a:gd name="T7" fmla="*/ 0 h 374"/>
              <a:gd name="T8" fmla="*/ 274 w 444"/>
              <a:gd name="T9" fmla="*/ 0 h 374"/>
              <a:gd name="T10" fmla="*/ 283 w 444"/>
              <a:gd name="T11" fmla="*/ 107 h 374"/>
              <a:gd name="T12" fmla="*/ 346 w 444"/>
              <a:gd name="T13" fmla="*/ 107 h 374"/>
              <a:gd name="T14" fmla="*/ 221 w 444"/>
              <a:gd name="T15" fmla="*/ 213 h 374"/>
              <a:gd name="T16" fmla="*/ 98 w 444"/>
              <a:gd name="T17" fmla="*/ 107 h 374"/>
              <a:gd name="T18" fmla="*/ 160 w 444"/>
              <a:gd name="T19" fmla="*/ 107 h 374"/>
              <a:gd name="T20" fmla="*/ 168 w 444"/>
              <a:gd name="T21" fmla="*/ 0 h 374"/>
              <a:gd name="T22" fmla="*/ 124 w 444"/>
              <a:gd name="T23" fmla="*/ 0 h 374"/>
              <a:gd name="T24" fmla="*/ 89 w 444"/>
              <a:gd name="T25" fmla="*/ 28 h 374"/>
              <a:gd name="T26" fmla="*/ 9 w 444"/>
              <a:gd name="T27" fmla="*/ 213 h 374"/>
              <a:gd name="T28" fmla="*/ 0 w 444"/>
              <a:gd name="T29" fmla="*/ 258 h 374"/>
              <a:gd name="T30" fmla="*/ 18 w 444"/>
              <a:gd name="T31" fmla="*/ 356 h 374"/>
              <a:gd name="T32" fmla="*/ 45 w 444"/>
              <a:gd name="T33" fmla="*/ 373 h 374"/>
              <a:gd name="T34" fmla="*/ 399 w 444"/>
              <a:gd name="T35" fmla="*/ 373 h 374"/>
              <a:gd name="T36" fmla="*/ 426 w 444"/>
              <a:gd name="T37" fmla="*/ 356 h 374"/>
              <a:gd name="T38" fmla="*/ 443 w 444"/>
              <a:gd name="T39" fmla="*/ 258 h 374"/>
              <a:gd name="T40" fmla="*/ 434 w 444"/>
              <a:gd name="T41" fmla="*/ 213 h 374"/>
              <a:gd name="T42" fmla="*/ 408 w 444"/>
              <a:gd name="T43" fmla="*/ 275 h 374"/>
              <a:gd name="T44" fmla="*/ 408 w 444"/>
              <a:gd name="T45" fmla="*/ 275 h 374"/>
              <a:gd name="T46" fmla="*/ 399 w 444"/>
              <a:gd name="T47" fmla="*/ 311 h 374"/>
              <a:gd name="T48" fmla="*/ 372 w 444"/>
              <a:gd name="T49" fmla="*/ 338 h 374"/>
              <a:gd name="T50" fmla="*/ 71 w 444"/>
              <a:gd name="T51" fmla="*/ 338 h 374"/>
              <a:gd name="T52" fmla="*/ 45 w 444"/>
              <a:gd name="T53" fmla="*/ 311 h 374"/>
              <a:gd name="T54" fmla="*/ 45 w 444"/>
              <a:gd name="T55" fmla="*/ 275 h 374"/>
              <a:gd name="T56" fmla="*/ 62 w 444"/>
              <a:gd name="T57" fmla="*/ 249 h 374"/>
              <a:gd name="T58" fmla="*/ 381 w 444"/>
              <a:gd name="T59" fmla="*/ 249 h 374"/>
              <a:gd name="T60" fmla="*/ 408 w 444"/>
              <a:gd name="T61" fmla="*/ 2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374">
                <a:moveTo>
                  <a:pt x="434" y="213"/>
                </a:moveTo>
                <a:lnTo>
                  <a:pt x="434" y="213"/>
                </a:lnTo>
                <a:cubicBezTo>
                  <a:pt x="364" y="28"/>
                  <a:pt x="364" y="28"/>
                  <a:pt x="364" y="28"/>
                </a:cubicBezTo>
                <a:cubicBezTo>
                  <a:pt x="355" y="10"/>
                  <a:pt x="337" y="0"/>
                  <a:pt x="319" y="0"/>
                </a:cubicBezTo>
                <a:cubicBezTo>
                  <a:pt x="274" y="0"/>
                  <a:pt x="274" y="0"/>
                  <a:pt x="274" y="0"/>
                </a:cubicBezTo>
                <a:cubicBezTo>
                  <a:pt x="283" y="107"/>
                  <a:pt x="283" y="107"/>
                  <a:pt x="283" y="107"/>
                </a:cubicBezTo>
                <a:cubicBezTo>
                  <a:pt x="346" y="107"/>
                  <a:pt x="346" y="107"/>
                  <a:pt x="346" y="107"/>
                </a:cubicBezTo>
                <a:cubicBezTo>
                  <a:pt x="221" y="213"/>
                  <a:pt x="221" y="213"/>
                  <a:pt x="221" y="213"/>
                </a:cubicBezTo>
                <a:cubicBezTo>
                  <a:pt x="98" y="107"/>
                  <a:pt x="98" y="107"/>
                  <a:pt x="98" y="107"/>
                </a:cubicBezTo>
                <a:cubicBezTo>
                  <a:pt x="160" y="107"/>
                  <a:pt x="160" y="107"/>
                  <a:pt x="160" y="107"/>
                </a:cubicBezTo>
                <a:cubicBezTo>
                  <a:pt x="168" y="0"/>
                  <a:pt x="168" y="0"/>
                  <a:pt x="168" y="0"/>
                </a:cubicBezTo>
                <a:cubicBezTo>
                  <a:pt x="124" y="0"/>
                  <a:pt x="124" y="0"/>
                  <a:pt x="124" y="0"/>
                </a:cubicBezTo>
                <a:cubicBezTo>
                  <a:pt x="107" y="0"/>
                  <a:pt x="89" y="10"/>
                  <a:pt x="89" y="28"/>
                </a:cubicBezTo>
                <a:cubicBezTo>
                  <a:pt x="9" y="213"/>
                  <a:pt x="9" y="213"/>
                  <a:pt x="9" y="213"/>
                </a:cubicBezTo>
                <a:cubicBezTo>
                  <a:pt x="0" y="222"/>
                  <a:pt x="0" y="249"/>
                  <a:pt x="0" y="258"/>
                </a:cubicBezTo>
                <a:cubicBezTo>
                  <a:pt x="18" y="356"/>
                  <a:pt x="18" y="356"/>
                  <a:pt x="18" y="356"/>
                </a:cubicBezTo>
                <a:cubicBezTo>
                  <a:pt x="18" y="364"/>
                  <a:pt x="36" y="373"/>
                  <a:pt x="45" y="373"/>
                </a:cubicBezTo>
                <a:cubicBezTo>
                  <a:pt x="399" y="373"/>
                  <a:pt x="399" y="373"/>
                  <a:pt x="399" y="373"/>
                </a:cubicBezTo>
                <a:cubicBezTo>
                  <a:pt x="408" y="373"/>
                  <a:pt x="426" y="364"/>
                  <a:pt x="426" y="356"/>
                </a:cubicBezTo>
                <a:cubicBezTo>
                  <a:pt x="443" y="258"/>
                  <a:pt x="443" y="258"/>
                  <a:pt x="443" y="258"/>
                </a:cubicBezTo>
                <a:cubicBezTo>
                  <a:pt x="443" y="249"/>
                  <a:pt x="443" y="222"/>
                  <a:pt x="434" y="213"/>
                </a:cubicBezTo>
                <a:close/>
                <a:moveTo>
                  <a:pt x="408" y="275"/>
                </a:moveTo>
                <a:lnTo>
                  <a:pt x="408" y="275"/>
                </a:lnTo>
                <a:cubicBezTo>
                  <a:pt x="399" y="311"/>
                  <a:pt x="399" y="311"/>
                  <a:pt x="399" y="311"/>
                </a:cubicBezTo>
                <a:cubicBezTo>
                  <a:pt x="399" y="329"/>
                  <a:pt x="381" y="338"/>
                  <a:pt x="372" y="338"/>
                </a:cubicBezTo>
                <a:cubicBezTo>
                  <a:pt x="71" y="338"/>
                  <a:pt x="71" y="338"/>
                  <a:pt x="71" y="338"/>
                </a:cubicBezTo>
                <a:cubicBezTo>
                  <a:pt x="62" y="338"/>
                  <a:pt x="45" y="329"/>
                  <a:pt x="45" y="311"/>
                </a:cubicBezTo>
                <a:cubicBezTo>
                  <a:pt x="45" y="275"/>
                  <a:pt x="45" y="275"/>
                  <a:pt x="45" y="275"/>
                </a:cubicBezTo>
                <a:cubicBezTo>
                  <a:pt x="36" y="266"/>
                  <a:pt x="45" y="249"/>
                  <a:pt x="62" y="249"/>
                </a:cubicBezTo>
                <a:cubicBezTo>
                  <a:pt x="381" y="249"/>
                  <a:pt x="381" y="249"/>
                  <a:pt x="381" y="249"/>
                </a:cubicBezTo>
                <a:cubicBezTo>
                  <a:pt x="399" y="249"/>
                  <a:pt x="408" y="266"/>
                  <a:pt x="408"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7" name="Freeform 165"/>
          <p:cNvSpPr>
            <a:spLocks noChangeArrowheads="1"/>
          </p:cNvSpPr>
          <p:nvPr userDrawn="1"/>
        </p:nvSpPr>
        <p:spPr bwMode="auto">
          <a:xfrm>
            <a:off x="1266900" y="1804362"/>
            <a:ext cx="230414" cy="154969"/>
          </a:xfrm>
          <a:custGeom>
            <a:avLst/>
            <a:gdLst>
              <a:gd name="T0" fmla="*/ 345 w 497"/>
              <a:gd name="T1" fmla="*/ 53 h 337"/>
              <a:gd name="T2" fmla="*/ 97 w 497"/>
              <a:gd name="T3" fmla="*/ 53 h 337"/>
              <a:gd name="T4" fmla="*/ 97 w 497"/>
              <a:gd name="T5" fmla="*/ 0 h 337"/>
              <a:gd name="T6" fmla="*/ 0 w 497"/>
              <a:gd name="T7" fmla="*/ 88 h 337"/>
              <a:gd name="T8" fmla="*/ 97 w 497"/>
              <a:gd name="T9" fmla="*/ 169 h 337"/>
              <a:gd name="T10" fmla="*/ 97 w 497"/>
              <a:gd name="T11" fmla="*/ 124 h 337"/>
              <a:gd name="T12" fmla="*/ 345 w 497"/>
              <a:gd name="T13" fmla="*/ 124 h 337"/>
              <a:gd name="T14" fmla="*/ 345 w 497"/>
              <a:gd name="T15" fmla="*/ 53 h 337"/>
              <a:gd name="T16" fmla="*/ 496 w 497"/>
              <a:gd name="T17" fmla="*/ 257 h 337"/>
              <a:gd name="T18" fmla="*/ 398 w 497"/>
              <a:gd name="T19" fmla="*/ 177 h 337"/>
              <a:gd name="T20" fmla="*/ 398 w 497"/>
              <a:gd name="T21" fmla="*/ 222 h 337"/>
              <a:gd name="T22" fmla="*/ 150 w 497"/>
              <a:gd name="T23" fmla="*/ 222 h 337"/>
              <a:gd name="T24" fmla="*/ 150 w 497"/>
              <a:gd name="T25" fmla="*/ 292 h 337"/>
              <a:gd name="T26" fmla="*/ 398 w 497"/>
              <a:gd name="T27" fmla="*/ 292 h 337"/>
              <a:gd name="T28" fmla="*/ 398 w 497"/>
              <a:gd name="T29" fmla="*/ 336 h 337"/>
              <a:gd name="T30" fmla="*/ 496 w 497"/>
              <a:gd name="T31" fmla="*/ 25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345" y="53"/>
                </a:moveTo>
                <a:lnTo>
                  <a:pt x="97" y="53"/>
                </a:lnTo>
                <a:lnTo>
                  <a:pt x="97" y="0"/>
                </a:lnTo>
                <a:lnTo>
                  <a:pt x="0" y="88"/>
                </a:lnTo>
                <a:lnTo>
                  <a:pt x="97" y="169"/>
                </a:lnTo>
                <a:lnTo>
                  <a:pt x="97" y="124"/>
                </a:lnTo>
                <a:lnTo>
                  <a:pt x="345" y="124"/>
                </a:lnTo>
                <a:lnTo>
                  <a:pt x="345" y="53"/>
                </a:lnTo>
                <a:close/>
                <a:moveTo>
                  <a:pt x="496" y="257"/>
                </a:moveTo>
                <a:lnTo>
                  <a:pt x="398" y="177"/>
                </a:lnTo>
                <a:lnTo>
                  <a:pt x="398" y="222"/>
                </a:lnTo>
                <a:lnTo>
                  <a:pt x="150" y="222"/>
                </a:lnTo>
                <a:lnTo>
                  <a:pt x="150" y="292"/>
                </a:lnTo>
                <a:lnTo>
                  <a:pt x="398" y="292"/>
                </a:lnTo>
                <a:lnTo>
                  <a:pt x="398" y="336"/>
                </a:lnTo>
                <a:lnTo>
                  <a:pt x="496" y="25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8" name="Freeform 10"/>
          <p:cNvSpPr>
            <a:spLocks noChangeArrowheads="1"/>
          </p:cNvSpPr>
          <p:nvPr userDrawn="1"/>
        </p:nvSpPr>
        <p:spPr bwMode="auto">
          <a:xfrm>
            <a:off x="7811589" y="3625838"/>
            <a:ext cx="229277" cy="229277"/>
          </a:xfrm>
          <a:custGeom>
            <a:avLst/>
            <a:gdLst>
              <a:gd name="T0" fmla="*/ 240 w 480"/>
              <a:gd name="T1" fmla="*/ 0 h 479"/>
              <a:gd name="T2" fmla="*/ 240 w 480"/>
              <a:gd name="T3" fmla="*/ 0 h 479"/>
              <a:gd name="T4" fmla="*/ 0 w 480"/>
              <a:gd name="T5" fmla="*/ 239 h 479"/>
              <a:gd name="T6" fmla="*/ 240 w 480"/>
              <a:gd name="T7" fmla="*/ 478 h 479"/>
              <a:gd name="T8" fmla="*/ 479 w 480"/>
              <a:gd name="T9" fmla="*/ 239 h 479"/>
              <a:gd name="T10" fmla="*/ 240 w 480"/>
              <a:gd name="T11" fmla="*/ 0 h 479"/>
              <a:gd name="T12" fmla="*/ 364 w 480"/>
              <a:gd name="T13" fmla="*/ 115 h 479"/>
              <a:gd name="T14" fmla="*/ 364 w 480"/>
              <a:gd name="T15" fmla="*/ 115 h 479"/>
              <a:gd name="T16" fmla="*/ 62 w 480"/>
              <a:gd name="T17" fmla="*/ 239 h 479"/>
              <a:gd name="T18" fmla="*/ 62 w 480"/>
              <a:gd name="T19" fmla="*/ 239 h 479"/>
              <a:gd name="T20" fmla="*/ 240 w 480"/>
              <a:gd name="T21" fmla="*/ 62 h 479"/>
              <a:gd name="T22" fmla="*/ 355 w 480"/>
              <a:gd name="T23" fmla="*/ 97 h 479"/>
              <a:gd name="T24" fmla="*/ 98 w 480"/>
              <a:gd name="T25" fmla="*/ 354 h 479"/>
              <a:gd name="T26" fmla="*/ 62 w 480"/>
              <a:gd name="T27" fmla="*/ 239 h 479"/>
              <a:gd name="T28" fmla="*/ 107 w 480"/>
              <a:gd name="T29" fmla="*/ 372 h 479"/>
              <a:gd name="T30" fmla="*/ 107 w 480"/>
              <a:gd name="T31" fmla="*/ 372 h 479"/>
              <a:gd name="T32" fmla="*/ 240 w 480"/>
              <a:gd name="T33" fmla="*/ 425 h 479"/>
              <a:gd name="T34" fmla="*/ 240 w 480"/>
              <a:gd name="T35" fmla="*/ 425 h 479"/>
              <a:gd name="T36" fmla="*/ 124 w 480"/>
              <a:gd name="T37" fmla="*/ 381 h 479"/>
              <a:gd name="T38" fmla="*/ 381 w 480"/>
              <a:gd name="T39" fmla="*/ 124 h 479"/>
              <a:gd name="T40" fmla="*/ 417 w 480"/>
              <a:gd name="T41" fmla="*/ 239 h 479"/>
              <a:gd name="T42" fmla="*/ 240 w 480"/>
              <a:gd name="T43" fmla="*/ 42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9" name="Freeform 14"/>
          <p:cNvSpPr>
            <a:spLocks noChangeArrowheads="1"/>
          </p:cNvSpPr>
          <p:nvPr userDrawn="1"/>
        </p:nvSpPr>
        <p:spPr bwMode="auto">
          <a:xfrm>
            <a:off x="8641165" y="2660813"/>
            <a:ext cx="199829" cy="199830"/>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230 w 418"/>
              <a:gd name="T13" fmla="*/ 230 h 417"/>
              <a:gd name="T14" fmla="*/ 230 w 418"/>
              <a:gd name="T15" fmla="*/ 230 h 417"/>
              <a:gd name="T16" fmla="*/ 230 w 418"/>
              <a:gd name="T17" fmla="*/ 328 h 417"/>
              <a:gd name="T18" fmla="*/ 177 w 418"/>
              <a:gd name="T19" fmla="*/ 328 h 417"/>
              <a:gd name="T20" fmla="*/ 177 w 418"/>
              <a:gd name="T21" fmla="*/ 230 h 417"/>
              <a:gd name="T22" fmla="*/ 79 w 418"/>
              <a:gd name="T23" fmla="*/ 230 h 417"/>
              <a:gd name="T24" fmla="*/ 79 w 418"/>
              <a:gd name="T25" fmla="*/ 177 h 417"/>
              <a:gd name="T26" fmla="*/ 177 w 418"/>
              <a:gd name="T27" fmla="*/ 177 h 417"/>
              <a:gd name="T28" fmla="*/ 177 w 418"/>
              <a:gd name="T29" fmla="*/ 79 h 417"/>
              <a:gd name="T30" fmla="*/ 230 w 418"/>
              <a:gd name="T31" fmla="*/ 79 h 417"/>
              <a:gd name="T32" fmla="*/ 230 w 418"/>
              <a:gd name="T33" fmla="*/ 177 h 417"/>
              <a:gd name="T34" fmla="*/ 327 w 418"/>
              <a:gd name="T35" fmla="*/ 177 h 417"/>
              <a:gd name="T36" fmla="*/ 327 w 418"/>
              <a:gd name="T37" fmla="*/ 230 h 417"/>
              <a:gd name="T38" fmla="*/ 230 w 418"/>
              <a:gd name="T39" fmla="*/ 23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17">
                <a:moveTo>
                  <a:pt x="204" y="0"/>
                </a:moveTo>
                <a:lnTo>
                  <a:pt x="204" y="0"/>
                </a:lnTo>
                <a:cubicBezTo>
                  <a:pt x="88" y="0"/>
                  <a:pt x="0" y="88"/>
                  <a:pt x="0" y="204"/>
                </a:cubicBezTo>
                <a:cubicBezTo>
                  <a:pt x="0" y="319"/>
                  <a:pt x="88" y="416"/>
                  <a:pt x="204" y="416"/>
                </a:cubicBezTo>
                <a:cubicBezTo>
                  <a:pt x="319" y="416"/>
                  <a:pt x="417" y="319"/>
                  <a:pt x="417" y="204"/>
                </a:cubicBezTo>
                <a:cubicBezTo>
                  <a:pt x="417" y="88"/>
                  <a:pt x="319" y="0"/>
                  <a:pt x="204" y="0"/>
                </a:cubicBezTo>
                <a:close/>
                <a:moveTo>
                  <a:pt x="230" y="230"/>
                </a:moveTo>
                <a:lnTo>
                  <a:pt x="230" y="230"/>
                </a:lnTo>
                <a:cubicBezTo>
                  <a:pt x="230" y="328"/>
                  <a:pt x="230" y="328"/>
                  <a:pt x="230" y="328"/>
                </a:cubicBezTo>
                <a:cubicBezTo>
                  <a:pt x="177" y="328"/>
                  <a:pt x="177" y="328"/>
                  <a:pt x="177" y="328"/>
                </a:cubicBezTo>
                <a:cubicBezTo>
                  <a:pt x="177" y="230"/>
                  <a:pt x="177" y="230"/>
                  <a:pt x="177" y="230"/>
                </a:cubicBezTo>
                <a:cubicBezTo>
                  <a:pt x="79" y="230"/>
                  <a:pt x="79" y="230"/>
                  <a:pt x="79" y="230"/>
                </a:cubicBezTo>
                <a:cubicBezTo>
                  <a:pt x="79" y="177"/>
                  <a:pt x="79" y="177"/>
                  <a:pt x="79" y="177"/>
                </a:cubicBezTo>
                <a:cubicBezTo>
                  <a:pt x="177" y="177"/>
                  <a:pt x="177" y="177"/>
                  <a:pt x="177" y="177"/>
                </a:cubicBezTo>
                <a:cubicBezTo>
                  <a:pt x="177" y="79"/>
                  <a:pt x="177" y="79"/>
                  <a:pt x="177" y="79"/>
                </a:cubicBezTo>
                <a:cubicBezTo>
                  <a:pt x="230" y="79"/>
                  <a:pt x="230" y="79"/>
                  <a:pt x="230" y="79"/>
                </a:cubicBezTo>
                <a:cubicBezTo>
                  <a:pt x="230" y="177"/>
                  <a:pt x="230" y="177"/>
                  <a:pt x="230" y="177"/>
                </a:cubicBezTo>
                <a:cubicBezTo>
                  <a:pt x="327" y="177"/>
                  <a:pt x="327" y="177"/>
                  <a:pt x="327" y="177"/>
                </a:cubicBezTo>
                <a:cubicBezTo>
                  <a:pt x="327" y="230"/>
                  <a:pt x="327" y="230"/>
                  <a:pt x="327" y="230"/>
                </a:cubicBezTo>
                <a:lnTo>
                  <a:pt x="230"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0" name="Freeform 43"/>
          <p:cNvSpPr>
            <a:spLocks noChangeArrowheads="1"/>
          </p:cNvSpPr>
          <p:nvPr userDrawn="1"/>
        </p:nvSpPr>
        <p:spPr bwMode="auto">
          <a:xfrm>
            <a:off x="7836830" y="2704521"/>
            <a:ext cx="178794" cy="183000"/>
          </a:xfrm>
          <a:custGeom>
            <a:avLst/>
            <a:gdLst>
              <a:gd name="T0" fmla="*/ 0 w 373"/>
              <a:gd name="T1" fmla="*/ 0 h 382"/>
              <a:gd name="T2" fmla="*/ 0 w 373"/>
              <a:gd name="T3" fmla="*/ 0 h 382"/>
              <a:gd name="T4" fmla="*/ 0 w 373"/>
              <a:gd name="T5" fmla="*/ 62 h 382"/>
              <a:gd name="T6" fmla="*/ 319 w 373"/>
              <a:gd name="T7" fmla="*/ 381 h 382"/>
              <a:gd name="T8" fmla="*/ 372 w 373"/>
              <a:gd name="T9" fmla="*/ 381 h 382"/>
              <a:gd name="T10" fmla="*/ 0 w 373"/>
              <a:gd name="T11" fmla="*/ 0 h 382"/>
              <a:gd name="T12" fmla="*/ 0 w 373"/>
              <a:gd name="T13" fmla="*/ 115 h 382"/>
              <a:gd name="T14" fmla="*/ 0 w 373"/>
              <a:gd name="T15" fmla="*/ 115 h 382"/>
              <a:gd name="T16" fmla="*/ 0 w 373"/>
              <a:gd name="T17" fmla="*/ 177 h 382"/>
              <a:gd name="T18" fmla="*/ 196 w 373"/>
              <a:gd name="T19" fmla="*/ 381 h 382"/>
              <a:gd name="T20" fmla="*/ 258 w 373"/>
              <a:gd name="T21" fmla="*/ 381 h 382"/>
              <a:gd name="T22" fmla="*/ 0 w 373"/>
              <a:gd name="T23" fmla="*/ 115 h 382"/>
              <a:gd name="T24" fmla="*/ 54 w 373"/>
              <a:gd name="T25" fmla="*/ 266 h 382"/>
              <a:gd name="T26" fmla="*/ 54 w 373"/>
              <a:gd name="T27" fmla="*/ 266 h 382"/>
              <a:gd name="T28" fmla="*/ 0 w 373"/>
              <a:gd name="T29" fmla="*/ 319 h 382"/>
              <a:gd name="T30" fmla="*/ 54 w 373"/>
              <a:gd name="T31" fmla="*/ 381 h 382"/>
              <a:gd name="T32" fmla="*/ 107 w 373"/>
              <a:gd name="T33" fmla="*/ 319 h 382"/>
              <a:gd name="T34" fmla="*/ 54 w 373"/>
              <a:gd name="T35" fmla="*/ 2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82">
                <a:moveTo>
                  <a:pt x="0" y="0"/>
                </a:moveTo>
                <a:lnTo>
                  <a:pt x="0" y="0"/>
                </a:lnTo>
                <a:cubicBezTo>
                  <a:pt x="0" y="62"/>
                  <a:pt x="0" y="62"/>
                  <a:pt x="0" y="62"/>
                </a:cubicBezTo>
                <a:cubicBezTo>
                  <a:pt x="178" y="62"/>
                  <a:pt x="319" y="204"/>
                  <a:pt x="319" y="381"/>
                </a:cubicBezTo>
                <a:cubicBezTo>
                  <a:pt x="372" y="381"/>
                  <a:pt x="372" y="381"/>
                  <a:pt x="372" y="381"/>
                </a:cubicBezTo>
                <a:cubicBezTo>
                  <a:pt x="372" y="168"/>
                  <a:pt x="205" y="0"/>
                  <a:pt x="0" y="0"/>
                </a:cubicBezTo>
                <a:close/>
                <a:moveTo>
                  <a:pt x="0" y="115"/>
                </a:moveTo>
                <a:lnTo>
                  <a:pt x="0" y="115"/>
                </a:lnTo>
                <a:cubicBezTo>
                  <a:pt x="0" y="177"/>
                  <a:pt x="0" y="177"/>
                  <a:pt x="0" y="177"/>
                </a:cubicBezTo>
                <a:cubicBezTo>
                  <a:pt x="107" y="177"/>
                  <a:pt x="196" y="266"/>
                  <a:pt x="196" y="381"/>
                </a:cubicBezTo>
                <a:cubicBezTo>
                  <a:pt x="258" y="381"/>
                  <a:pt x="258" y="381"/>
                  <a:pt x="258" y="381"/>
                </a:cubicBezTo>
                <a:cubicBezTo>
                  <a:pt x="258" y="230"/>
                  <a:pt x="142" y="115"/>
                  <a:pt x="0" y="115"/>
                </a:cubicBezTo>
                <a:close/>
                <a:moveTo>
                  <a:pt x="54" y="266"/>
                </a:moveTo>
                <a:lnTo>
                  <a:pt x="54" y="266"/>
                </a:lnTo>
                <a:cubicBezTo>
                  <a:pt x="27" y="266"/>
                  <a:pt x="0" y="293"/>
                  <a:pt x="0" y="319"/>
                </a:cubicBezTo>
                <a:cubicBezTo>
                  <a:pt x="0" y="355"/>
                  <a:pt x="27" y="381"/>
                  <a:pt x="54" y="381"/>
                </a:cubicBezTo>
                <a:cubicBezTo>
                  <a:pt x="89" y="381"/>
                  <a:pt x="107" y="355"/>
                  <a:pt x="107" y="319"/>
                </a:cubicBezTo>
                <a:cubicBezTo>
                  <a:pt x="107" y="293"/>
                  <a:pt x="89" y="266"/>
                  <a:pt x="54" y="26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1" name="Freeform 95"/>
          <p:cNvSpPr>
            <a:spLocks noChangeArrowheads="1"/>
          </p:cNvSpPr>
          <p:nvPr userDrawn="1"/>
        </p:nvSpPr>
        <p:spPr bwMode="auto">
          <a:xfrm>
            <a:off x="7815796" y="4115944"/>
            <a:ext cx="220862" cy="195623"/>
          </a:xfrm>
          <a:custGeom>
            <a:avLst/>
            <a:gdLst>
              <a:gd name="T0" fmla="*/ 257 w 462"/>
              <a:gd name="T1" fmla="*/ 0 h 409"/>
              <a:gd name="T2" fmla="*/ 257 w 462"/>
              <a:gd name="T3" fmla="*/ 0 h 409"/>
              <a:gd name="T4" fmla="*/ 62 w 462"/>
              <a:gd name="T5" fmla="*/ 205 h 409"/>
              <a:gd name="T6" fmla="*/ 0 w 462"/>
              <a:gd name="T7" fmla="*/ 205 h 409"/>
              <a:gd name="T8" fmla="*/ 89 w 462"/>
              <a:gd name="T9" fmla="*/ 302 h 409"/>
              <a:gd name="T10" fmla="*/ 178 w 462"/>
              <a:gd name="T11" fmla="*/ 205 h 409"/>
              <a:gd name="T12" fmla="*/ 106 w 462"/>
              <a:gd name="T13" fmla="*/ 205 h 409"/>
              <a:gd name="T14" fmla="*/ 257 w 462"/>
              <a:gd name="T15" fmla="*/ 53 h 409"/>
              <a:gd name="T16" fmla="*/ 416 w 462"/>
              <a:gd name="T17" fmla="*/ 205 h 409"/>
              <a:gd name="T18" fmla="*/ 257 w 462"/>
              <a:gd name="T19" fmla="*/ 364 h 409"/>
              <a:gd name="T20" fmla="*/ 169 w 462"/>
              <a:gd name="T21" fmla="*/ 328 h 409"/>
              <a:gd name="T22" fmla="*/ 133 w 462"/>
              <a:gd name="T23" fmla="*/ 364 h 409"/>
              <a:gd name="T24" fmla="*/ 257 w 462"/>
              <a:gd name="T25" fmla="*/ 408 h 409"/>
              <a:gd name="T26" fmla="*/ 461 w 462"/>
              <a:gd name="T27" fmla="*/ 205 h 409"/>
              <a:gd name="T28" fmla="*/ 257 w 462"/>
              <a:gd name="T29" fmla="*/ 0 h 409"/>
              <a:gd name="T30" fmla="*/ 240 w 462"/>
              <a:gd name="T31" fmla="*/ 98 h 409"/>
              <a:gd name="T32" fmla="*/ 240 w 462"/>
              <a:gd name="T33" fmla="*/ 98 h 409"/>
              <a:gd name="T34" fmla="*/ 240 w 462"/>
              <a:gd name="T35" fmla="*/ 213 h 409"/>
              <a:gd name="T36" fmla="*/ 319 w 462"/>
              <a:gd name="T37" fmla="*/ 293 h 409"/>
              <a:gd name="T38" fmla="*/ 346 w 462"/>
              <a:gd name="T39" fmla="*/ 266 h 409"/>
              <a:gd name="T40" fmla="*/ 275 w 462"/>
              <a:gd name="T41" fmla="*/ 205 h 409"/>
              <a:gd name="T42" fmla="*/ 275 w 462"/>
              <a:gd name="T43" fmla="*/ 98 h 409"/>
              <a:gd name="T44" fmla="*/ 240 w 462"/>
              <a:gd name="T45" fmla="*/ 9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409">
                <a:moveTo>
                  <a:pt x="257" y="0"/>
                </a:moveTo>
                <a:lnTo>
                  <a:pt x="257" y="0"/>
                </a:lnTo>
                <a:cubicBezTo>
                  <a:pt x="151" y="0"/>
                  <a:pt x="62" y="89"/>
                  <a:pt x="62" y="205"/>
                </a:cubicBezTo>
                <a:cubicBezTo>
                  <a:pt x="0" y="205"/>
                  <a:pt x="0" y="205"/>
                  <a:pt x="0" y="205"/>
                </a:cubicBezTo>
                <a:cubicBezTo>
                  <a:pt x="89" y="302"/>
                  <a:pt x="89" y="302"/>
                  <a:pt x="89" y="302"/>
                </a:cubicBezTo>
                <a:cubicBezTo>
                  <a:pt x="178" y="205"/>
                  <a:pt x="178" y="205"/>
                  <a:pt x="178" y="205"/>
                </a:cubicBezTo>
                <a:cubicBezTo>
                  <a:pt x="106" y="205"/>
                  <a:pt x="106" y="205"/>
                  <a:pt x="106" y="205"/>
                </a:cubicBezTo>
                <a:cubicBezTo>
                  <a:pt x="115" y="124"/>
                  <a:pt x="178" y="53"/>
                  <a:pt x="257" y="53"/>
                </a:cubicBezTo>
                <a:cubicBezTo>
                  <a:pt x="346" y="53"/>
                  <a:pt x="416" y="124"/>
                  <a:pt x="416" y="205"/>
                </a:cubicBezTo>
                <a:cubicBezTo>
                  <a:pt x="416" y="293"/>
                  <a:pt x="346" y="364"/>
                  <a:pt x="257" y="364"/>
                </a:cubicBezTo>
                <a:cubicBezTo>
                  <a:pt x="231" y="364"/>
                  <a:pt x="196" y="346"/>
                  <a:pt x="169" y="328"/>
                </a:cubicBezTo>
                <a:cubicBezTo>
                  <a:pt x="133" y="364"/>
                  <a:pt x="133" y="364"/>
                  <a:pt x="133" y="364"/>
                </a:cubicBezTo>
                <a:cubicBezTo>
                  <a:pt x="169" y="391"/>
                  <a:pt x="213" y="408"/>
                  <a:pt x="257" y="408"/>
                </a:cubicBezTo>
                <a:cubicBezTo>
                  <a:pt x="372" y="408"/>
                  <a:pt x="461" y="319"/>
                  <a:pt x="461" y="205"/>
                </a:cubicBezTo>
                <a:cubicBezTo>
                  <a:pt x="461" y="98"/>
                  <a:pt x="372" y="0"/>
                  <a:pt x="257" y="0"/>
                </a:cubicBezTo>
                <a:close/>
                <a:moveTo>
                  <a:pt x="240" y="98"/>
                </a:moveTo>
                <a:lnTo>
                  <a:pt x="240" y="98"/>
                </a:lnTo>
                <a:cubicBezTo>
                  <a:pt x="240" y="213"/>
                  <a:pt x="240" y="213"/>
                  <a:pt x="240" y="213"/>
                </a:cubicBezTo>
                <a:cubicBezTo>
                  <a:pt x="319" y="293"/>
                  <a:pt x="319" y="293"/>
                  <a:pt x="319" y="293"/>
                </a:cubicBezTo>
                <a:cubicBezTo>
                  <a:pt x="346" y="266"/>
                  <a:pt x="346" y="266"/>
                  <a:pt x="346" y="266"/>
                </a:cubicBezTo>
                <a:cubicBezTo>
                  <a:pt x="275" y="205"/>
                  <a:pt x="275" y="205"/>
                  <a:pt x="275" y="205"/>
                </a:cubicBezTo>
                <a:cubicBezTo>
                  <a:pt x="275" y="98"/>
                  <a:pt x="275" y="98"/>
                  <a:pt x="275" y="98"/>
                </a:cubicBezTo>
                <a:lnTo>
                  <a:pt x="240"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2" name="Freeform 125"/>
          <p:cNvSpPr>
            <a:spLocks noChangeArrowheads="1"/>
          </p:cNvSpPr>
          <p:nvPr userDrawn="1"/>
        </p:nvSpPr>
        <p:spPr bwMode="auto">
          <a:xfrm>
            <a:off x="7820003" y="3160972"/>
            <a:ext cx="212449" cy="216657"/>
          </a:xfrm>
          <a:custGeom>
            <a:avLst/>
            <a:gdLst>
              <a:gd name="T0" fmla="*/ 399 w 445"/>
              <a:gd name="T1" fmla="*/ 0 h 453"/>
              <a:gd name="T2" fmla="*/ 399 w 445"/>
              <a:gd name="T3" fmla="*/ 0 h 453"/>
              <a:gd name="T4" fmla="*/ 169 w 445"/>
              <a:gd name="T5" fmla="*/ 0 h 453"/>
              <a:gd name="T6" fmla="*/ 124 w 445"/>
              <a:gd name="T7" fmla="*/ 53 h 453"/>
              <a:gd name="T8" fmla="*/ 124 w 445"/>
              <a:gd name="T9" fmla="*/ 124 h 453"/>
              <a:gd name="T10" fmla="*/ 169 w 445"/>
              <a:gd name="T11" fmla="*/ 124 h 453"/>
              <a:gd name="T12" fmla="*/ 169 w 445"/>
              <a:gd name="T13" fmla="*/ 53 h 453"/>
              <a:gd name="T14" fmla="*/ 399 w 445"/>
              <a:gd name="T15" fmla="*/ 53 h 453"/>
              <a:gd name="T16" fmla="*/ 399 w 445"/>
              <a:gd name="T17" fmla="*/ 399 h 453"/>
              <a:gd name="T18" fmla="*/ 169 w 445"/>
              <a:gd name="T19" fmla="*/ 399 h 453"/>
              <a:gd name="T20" fmla="*/ 169 w 445"/>
              <a:gd name="T21" fmla="*/ 346 h 453"/>
              <a:gd name="T22" fmla="*/ 124 w 445"/>
              <a:gd name="T23" fmla="*/ 346 h 453"/>
              <a:gd name="T24" fmla="*/ 124 w 445"/>
              <a:gd name="T25" fmla="*/ 399 h 453"/>
              <a:gd name="T26" fmla="*/ 169 w 445"/>
              <a:gd name="T27" fmla="*/ 452 h 453"/>
              <a:gd name="T28" fmla="*/ 399 w 445"/>
              <a:gd name="T29" fmla="*/ 452 h 453"/>
              <a:gd name="T30" fmla="*/ 444 w 445"/>
              <a:gd name="T31" fmla="*/ 399 h 453"/>
              <a:gd name="T32" fmla="*/ 444 w 445"/>
              <a:gd name="T33" fmla="*/ 53 h 453"/>
              <a:gd name="T34" fmla="*/ 399 w 445"/>
              <a:gd name="T35" fmla="*/ 0 h 453"/>
              <a:gd name="T36" fmla="*/ 222 w 445"/>
              <a:gd name="T37" fmla="*/ 337 h 453"/>
              <a:gd name="T38" fmla="*/ 222 w 445"/>
              <a:gd name="T39" fmla="*/ 337 h 453"/>
              <a:gd name="T40" fmla="*/ 319 w 445"/>
              <a:gd name="T41" fmla="*/ 239 h 453"/>
              <a:gd name="T42" fmla="*/ 222 w 445"/>
              <a:gd name="T43" fmla="*/ 142 h 453"/>
              <a:gd name="T44" fmla="*/ 222 w 445"/>
              <a:gd name="T45" fmla="*/ 204 h 453"/>
              <a:gd name="T46" fmla="*/ 0 w 445"/>
              <a:gd name="T47" fmla="*/ 204 h 453"/>
              <a:gd name="T48" fmla="*/ 0 w 445"/>
              <a:gd name="T49" fmla="*/ 275 h 453"/>
              <a:gd name="T50" fmla="*/ 222 w 445"/>
              <a:gd name="T51" fmla="*/ 275 h 453"/>
              <a:gd name="T52" fmla="*/ 222 w 445"/>
              <a:gd name="T53" fmla="*/ 3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453">
                <a:moveTo>
                  <a:pt x="399" y="0"/>
                </a:moveTo>
                <a:lnTo>
                  <a:pt x="399" y="0"/>
                </a:lnTo>
                <a:cubicBezTo>
                  <a:pt x="169" y="0"/>
                  <a:pt x="169" y="0"/>
                  <a:pt x="169" y="0"/>
                </a:cubicBezTo>
                <a:cubicBezTo>
                  <a:pt x="142" y="0"/>
                  <a:pt x="124" y="27"/>
                  <a:pt x="124" y="53"/>
                </a:cubicBezTo>
                <a:cubicBezTo>
                  <a:pt x="124" y="124"/>
                  <a:pt x="124" y="124"/>
                  <a:pt x="124" y="124"/>
                </a:cubicBezTo>
                <a:cubicBezTo>
                  <a:pt x="169" y="124"/>
                  <a:pt x="169" y="124"/>
                  <a:pt x="169" y="124"/>
                </a:cubicBezTo>
                <a:cubicBezTo>
                  <a:pt x="169" y="53"/>
                  <a:pt x="169" y="53"/>
                  <a:pt x="169" y="53"/>
                </a:cubicBezTo>
                <a:cubicBezTo>
                  <a:pt x="399" y="53"/>
                  <a:pt x="399" y="53"/>
                  <a:pt x="399" y="53"/>
                </a:cubicBezTo>
                <a:cubicBezTo>
                  <a:pt x="399" y="399"/>
                  <a:pt x="399" y="399"/>
                  <a:pt x="399" y="399"/>
                </a:cubicBezTo>
                <a:cubicBezTo>
                  <a:pt x="169" y="399"/>
                  <a:pt x="169" y="399"/>
                  <a:pt x="169" y="399"/>
                </a:cubicBezTo>
                <a:cubicBezTo>
                  <a:pt x="169" y="346"/>
                  <a:pt x="169" y="346"/>
                  <a:pt x="169" y="346"/>
                </a:cubicBezTo>
                <a:cubicBezTo>
                  <a:pt x="124" y="346"/>
                  <a:pt x="124" y="346"/>
                  <a:pt x="124" y="346"/>
                </a:cubicBezTo>
                <a:cubicBezTo>
                  <a:pt x="124" y="399"/>
                  <a:pt x="124" y="399"/>
                  <a:pt x="124" y="399"/>
                </a:cubicBezTo>
                <a:cubicBezTo>
                  <a:pt x="124" y="425"/>
                  <a:pt x="142" y="452"/>
                  <a:pt x="169" y="452"/>
                </a:cubicBezTo>
                <a:cubicBezTo>
                  <a:pt x="399" y="452"/>
                  <a:pt x="399" y="452"/>
                  <a:pt x="399" y="452"/>
                </a:cubicBezTo>
                <a:cubicBezTo>
                  <a:pt x="425" y="452"/>
                  <a:pt x="444" y="425"/>
                  <a:pt x="444" y="399"/>
                </a:cubicBezTo>
                <a:cubicBezTo>
                  <a:pt x="444" y="53"/>
                  <a:pt x="444" y="53"/>
                  <a:pt x="444" y="53"/>
                </a:cubicBezTo>
                <a:cubicBezTo>
                  <a:pt x="444" y="27"/>
                  <a:pt x="425" y="0"/>
                  <a:pt x="399" y="0"/>
                </a:cubicBezTo>
                <a:close/>
                <a:moveTo>
                  <a:pt x="222" y="337"/>
                </a:moveTo>
                <a:lnTo>
                  <a:pt x="222" y="337"/>
                </a:lnTo>
                <a:cubicBezTo>
                  <a:pt x="319" y="239"/>
                  <a:pt x="319" y="239"/>
                  <a:pt x="319" y="239"/>
                </a:cubicBezTo>
                <a:cubicBezTo>
                  <a:pt x="222" y="142"/>
                  <a:pt x="222" y="142"/>
                  <a:pt x="222" y="142"/>
                </a:cubicBezTo>
                <a:cubicBezTo>
                  <a:pt x="222" y="204"/>
                  <a:pt x="222" y="204"/>
                  <a:pt x="222" y="204"/>
                </a:cubicBezTo>
                <a:cubicBezTo>
                  <a:pt x="0" y="204"/>
                  <a:pt x="0" y="204"/>
                  <a:pt x="0" y="204"/>
                </a:cubicBezTo>
                <a:cubicBezTo>
                  <a:pt x="0" y="275"/>
                  <a:pt x="0" y="275"/>
                  <a:pt x="0" y="275"/>
                </a:cubicBezTo>
                <a:cubicBezTo>
                  <a:pt x="222" y="275"/>
                  <a:pt x="222" y="275"/>
                  <a:pt x="222" y="275"/>
                </a:cubicBezTo>
                <a:lnTo>
                  <a:pt x="222" y="33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3" name="Freeform 128"/>
          <p:cNvSpPr>
            <a:spLocks noChangeArrowheads="1"/>
          </p:cNvSpPr>
          <p:nvPr userDrawn="1"/>
        </p:nvSpPr>
        <p:spPr bwMode="auto">
          <a:xfrm>
            <a:off x="7338310" y="2683486"/>
            <a:ext cx="229278" cy="225070"/>
          </a:xfrm>
          <a:custGeom>
            <a:avLst/>
            <a:gdLst>
              <a:gd name="T0" fmla="*/ 115 w 479"/>
              <a:gd name="T1" fmla="*/ 275 h 471"/>
              <a:gd name="T2" fmla="*/ 115 w 479"/>
              <a:gd name="T3" fmla="*/ 275 h 471"/>
              <a:gd name="T4" fmla="*/ 203 w 479"/>
              <a:gd name="T5" fmla="*/ 364 h 471"/>
              <a:gd name="T6" fmla="*/ 363 w 479"/>
              <a:gd name="T7" fmla="*/ 196 h 471"/>
              <a:gd name="T8" fmla="*/ 274 w 479"/>
              <a:gd name="T9" fmla="*/ 107 h 471"/>
              <a:gd name="T10" fmla="*/ 115 w 479"/>
              <a:gd name="T11" fmla="*/ 275 h 471"/>
              <a:gd name="T12" fmla="*/ 461 w 479"/>
              <a:gd name="T13" fmla="*/ 151 h 471"/>
              <a:gd name="T14" fmla="*/ 461 w 479"/>
              <a:gd name="T15" fmla="*/ 151 h 471"/>
              <a:gd name="T16" fmla="*/ 425 w 479"/>
              <a:gd name="T17" fmla="*/ 116 h 471"/>
              <a:gd name="T18" fmla="*/ 399 w 479"/>
              <a:gd name="T19" fmla="*/ 116 h 471"/>
              <a:gd name="T20" fmla="*/ 355 w 479"/>
              <a:gd name="T21" fmla="*/ 72 h 471"/>
              <a:gd name="T22" fmla="*/ 363 w 479"/>
              <a:gd name="T23" fmla="*/ 45 h 471"/>
              <a:gd name="T24" fmla="*/ 319 w 479"/>
              <a:gd name="T25" fmla="*/ 9 h 471"/>
              <a:gd name="T26" fmla="*/ 284 w 479"/>
              <a:gd name="T27" fmla="*/ 9 h 471"/>
              <a:gd name="T28" fmla="*/ 9 w 479"/>
              <a:gd name="T29" fmla="*/ 284 h 471"/>
              <a:gd name="T30" fmla="*/ 9 w 479"/>
              <a:gd name="T31" fmla="*/ 319 h 471"/>
              <a:gd name="T32" fmla="*/ 53 w 479"/>
              <a:gd name="T33" fmla="*/ 355 h 471"/>
              <a:gd name="T34" fmla="*/ 71 w 479"/>
              <a:gd name="T35" fmla="*/ 347 h 471"/>
              <a:gd name="T36" fmla="*/ 124 w 479"/>
              <a:gd name="T37" fmla="*/ 400 h 471"/>
              <a:gd name="T38" fmla="*/ 115 w 479"/>
              <a:gd name="T39" fmla="*/ 426 h 471"/>
              <a:gd name="T40" fmla="*/ 159 w 479"/>
              <a:gd name="T41" fmla="*/ 462 h 471"/>
              <a:gd name="T42" fmla="*/ 195 w 479"/>
              <a:gd name="T43" fmla="*/ 462 h 471"/>
              <a:gd name="T44" fmla="*/ 461 w 479"/>
              <a:gd name="T45" fmla="*/ 187 h 471"/>
              <a:gd name="T46" fmla="*/ 461 w 479"/>
              <a:gd name="T47" fmla="*/ 151 h 471"/>
              <a:gd name="T48" fmla="*/ 203 w 479"/>
              <a:gd name="T49" fmla="*/ 400 h 471"/>
              <a:gd name="T50" fmla="*/ 203 w 479"/>
              <a:gd name="T51" fmla="*/ 400 h 471"/>
              <a:gd name="T52" fmla="*/ 71 w 479"/>
              <a:gd name="T53" fmla="*/ 275 h 471"/>
              <a:gd name="T54" fmla="*/ 274 w 479"/>
              <a:gd name="T55" fmla="*/ 72 h 471"/>
              <a:gd name="T56" fmla="*/ 399 w 479"/>
              <a:gd name="T57" fmla="*/ 196 h 471"/>
              <a:gd name="T58" fmla="*/ 203 w 479"/>
              <a:gd name="T59" fmla="*/ 40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9" h="471">
                <a:moveTo>
                  <a:pt x="115" y="275"/>
                </a:moveTo>
                <a:lnTo>
                  <a:pt x="115" y="275"/>
                </a:lnTo>
                <a:cubicBezTo>
                  <a:pt x="203" y="364"/>
                  <a:pt x="203" y="364"/>
                  <a:pt x="203" y="364"/>
                </a:cubicBezTo>
                <a:cubicBezTo>
                  <a:pt x="363" y="196"/>
                  <a:pt x="363" y="196"/>
                  <a:pt x="363" y="196"/>
                </a:cubicBezTo>
                <a:cubicBezTo>
                  <a:pt x="274" y="107"/>
                  <a:pt x="274" y="107"/>
                  <a:pt x="274" y="107"/>
                </a:cubicBezTo>
                <a:lnTo>
                  <a:pt x="115" y="275"/>
                </a:lnTo>
                <a:close/>
                <a:moveTo>
                  <a:pt x="461" y="151"/>
                </a:moveTo>
                <a:lnTo>
                  <a:pt x="461" y="151"/>
                </a:lnTo>
                <a:cubicBezTo>
                  <a:pt x="425" y="116"/>
                  <a:pt x="425" y="116"/>
                  <a:pt x="425" y="116"/>
                </a:cubicBezTo>
                <a:cubicBezTo>
                  <a:pt x="416" y="116"/>
                  <a:pt x="408" y="116"/>
                  <a:pt x="399" y="116"/>
                </a:cubicBezTo>
                <a:cubicBezTo>
                  <a:pt x="372" y="116"/>
                  <a:pt x="355" y="98"/>
                  <a:pt x="355" y="72"/>
                </a:cubicBezTo>
                <a:cubicBezTo>
                  <a:pt x="355" y="63"/>
                  <a:pt x="355" y="54"/>
                  <a:pt x="363" y="45"/>
                </a:cubicBezTo>
                <a:cubicBezTo>
                  <a:pt x="319" y="9"/>
                  <a:pt x="319" y="9"/>
                  <a:pt x="319" y="9"/>
                </a:cubicBezTo>
                <a:cubicBezTo>
                  <a:pt x="310" y="0"/>
                  <a:pt x="293" y="0"/>
                  <a:pt x="284" y="9"/>
                </a:cubicBezTo>
                <a:cubicBezTo>
                  <a:pt x="9" y="284"/>
                  <a:pt x="9" y="284"/>
                  <a:pt x="9" y="284"/>
                </a:cubicBezTo>
                <a:cubicBezTo>
                  <a:pt x="0" y="293"/>
                  <a:pt x="0" y="311"/>
                  <a:pt x="9" y="319"/>
                </a:cubicBezTo>
                <a:cubicBezTo>
                  <a:pt x="53" y="355"/>
                  <a:pt x="53" y="355"/>
                  <a:pt x="53" y="355"/>
                </a:cubicBezTo>
                <a:cubicBezTo>
                  <a:pt x="53" y="347"/>
                  <a:pt x="62" y="347"/>
                  <a:pt x="71" y="347"/>
                </a:cubicBezTo>
                <a:cubicBezTo>
                  <a:pt x="106" y="347"/>
                  <a:pt x="124" y="373"/>
                  <a:pt x="124" y="400"/>
                </a:cubicBezTo>
                <a:cubicBezTo>
                  <a:pt x="124" y="409"/>
                  <a:pt x="124" y="417"/>
                  <a:pt x="115" y="426"/>
                </a:cubicBezTo>
                <a:cubicBezTo>
                  <a:pt x="159" y="462"/>
                  <a:pt x="159" y="462"/>
                  <a:pt x="159" y="462"/>
                </a:cubicBezTo>
                <a:cubicBezTo>
                  <a:pt x="168" y="470"/>
                  <a:pt x="186" y="470"/>
                  <a:pt x="195" y="462"/>
                </a:cubicBezTo>
                <a:cubicBezTo>
                  <a:pt x="461" y="187"/>
                  <a:pt x="461" y="187"/>
                  <a:pt x="461" y="187"/>
                </a:cubicBezTo>
                <a:cubicBezTo>
                  <a:pt x="478" y="178"/>
                  <a:pt x="478" y="160"/>
                  <a:pt x="461" y="151"/>
                </a:cubicBezTo>
                <a:close/>
                <a:moveTo>
                  <a:pt x="203" y="400"/>
                </a:moveTo>
                <a:lnTo>
                  <a:pt x="203" y="400"/>
                </a:lnTo>
                <a:cubicBezTo>
                  <a:pt x="71" y="275"/>
                  <a:pt x="71" y="275"/>
                  <a:pt x="71" y="275"/>
                </a:cubicBezTo>
                <a:cubicBezTo>
                  <a:pt x="274" y="72"/>
                  <a:pt x="274" y="72"/>
                  <a:pt x="274" y="72"/>
                </a:cubicBezTo>
                <a:cubicBezTo>
                  <a:pt x="399" y="196"/>
                  <a:pt x="399" y="196"/>
                  <a:pt x="399" y="196"/>
                </a:cubicBezTo>
                <a:lnTo>
                  <a:pt x="203" y="40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4" name="Freeform 130"/>
          <p:cNvSpPr>
            <a:spLocks noChangeArrowheads="1"/>
          </p:cNvSpPr>
          <p:nvPr userDrawn="1"/>
        </p:nvSpPr>
        <p:spPr bwMode="auto">
          <a:xfrm>
            <a:off x="8187023" y="2725269"/>
            <a:ext cx="212451" cy="143036"/>
          </a:xfrm>
          <a:custGeom>
            <a:avLst/>
            <a:gdLst>
              <a:gd name="T0" fmla="*/ 416 w 445"/>
              <a:gd name="T1" fmla="*/ 0 h 302"/>
              <a:gd name="T2" fmla="*/ 416 w 445"/>
              <a:gd name="T3" fmla="*/ 0 h 302"/>
              <a:gd name="T4" fmla="*/ 195 w 445"/>
              <a:gd name="T5" fmla="*/ 0 h 302"/>
              <a:gd name="T6" fmla="*/ 195 w 445"/>
              <a:gd name="T7" fmla="*/ 123 h 302"/>
              <a:gd name="T8" fmla="*/ 444 w 445"/>
              <a:gd name="T9" fmla="*/ 123 h 302"/>
              <a:gd name="T10" fmla="*/ 444 w 445"/>
              <a:gd name="T11" fmla="*/ 26 h 302"/>
              <a:gd name="T12" fmla="*/ 416 w 445"/>
              <a:gd name="T13" fmla="*/ 0 h 302"/>
              <a:gd name="T14" fmla="*/ 0 w 445"/>
              <a:gd name="T15" fmla="*/ 274 h 302"/>
              <a:gd name="T16" fmla="*/ 0 w 445"/>
              <a:gd name="T17" fmla="*/ 274 h 302"/>
              <a:gd name="T18" fmla="*/ 18 w 445"/>
              <a:gd name="T19" fmla="*/ 301 h 302"/>
              <a:gd name="T20" fmla="*/ 151 w 445"/>
              <a:gd name="T21" fmla="*/ 301 h 302"/>
              <a:gd name="T22" fmla="*/ 151 w 445"/>
              <a:gd name="T23" fmla="*/ 176 h 302"/>
              <a:gd name="T24" fmla="*/ 0 w 445"/>
              <a:gd name="T25" fmla="*/ 176 h 302"/>
              <a:gd name="T26" fmla="*/ 0 w 445"/>
              <a:gd name="T27" fmla="*/ 274 h 302"/>
              <a:gd name="T28" fmla="*/ 195 w 445"/>
              <a:gd name="T29" fmla="*/ 301 h 302"/>
              <a:gd name="T30" fmla="*/ 195 w 445"/>
              <a:gd name="T31" fmla="*/ 301 h 302"/>
              <a:gd name="T32" fmla="*/ 416 w 445"/>
              <a:gd name="T33" fmla="*/ 301 h 302"/>
              <a:gd name="T34" fmla="*/ 444 w 445"/>
              <a:gd name="T35" fmla="*/ 274 h 302"/>
              <a:gd name="T36" fmla="*/ 444 w 445"/>
              <a:gd name="T37" fmla="*/ 176 h 302"/>
              <a:gd name="T38" fmla="*/ 195 w 445"/>
              <a:gd name="T39" fmla="*/ 176 h 302"/>
              <a:gd name="T40" fmla="*/ 195 w 445"/>
              <a:gd name="T41" fmla="*/ 301 h 302"/>
              <a:gd name="T42" fmla="*/ 0 w 445"/>
              <a:gd name="T43" fmla="*/ 26 h 302"/>
              <a:gd name="T44" fmla="*/ 0 w 445"/>
              <a:gd name="T45" fmla="*/ 26 h 302"/>
              <a:gd name="T46" fmla="*/ 0 w 445"/>
              <a:gd name="T47" fmla="*/ 123 h 302"/>
              <a:gd name="T48" fmla="*/ 151 w 445"/>
              <a:gd name="T49" fmla="*/ 123 h 302"/>
              <a:gd name="T50" fmla="*/ 151 w 445"/>
              <a:gd name="T51" fmla="*/ 0 h 302"/>
              <a:gd name="T52" fmla="*/ 18 w 445"/>
              <a:gd name="T53" fmla="*/ 0 h 302"/>
              <a:gd name="T54" fmla="*/ 0 w 445"/>
              <a:gd name="T55" fmla="*/ 2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5" h="302">
                <a:moveTo>
                  <a:pt x="416" y="0"/>
                </a:moveTo>
                <a:lnTo>
                  <a:pt x="416" y="0"/>
                </a:lnTo>
                <a:cubicBezTo>
                  <a:pt x="195" y="0"/>
                  <a:pt x="195" y="0"/>
                  <a:pt x="195" y="0"/>
                </a:cubicBezTo>
                <a:cubicBezTo>
                  <a:pt x="195" y="123"/>
                  <a:pt x="195" y="123"/>
                  <a:pt x="195" y="123"/>
                </a:cubicBezTo>
                <a:cubicBezTo>
                  <a:pt x="444" y="123"/>
                  <a:pt x="444" y="123"/>
                  <a:pt x="444" y="123"/>
                </a:cubicBezTo>
                <a:cubicBezTo>
                  <a:pt x="444" y="26"/>
                  <a:pt x="444" y="26"/>
                  <a:pt x="444" y="26"/>
                </a:cubicBezTo>
                <a:cubicBezTo>
                  <a:pt x="444" y="17"/>
                  <a:pt x="434" y="0"/>
                  <a:pt x="416" y="0"/>
                </a:cubicBezTo>
                <a:close/>
                <a:moveTo>
                  <a:pt x="0" y="274"/>
                </a:moveTo>
                <a:lnTo>
                  <a:pt x="0" y="274"/>
                </a:lnTo>
                <a:cubicBezTo>
                  <a:pt x="0" y="292"/>
                  <a:pt x="0" y="301"/>
                  <a:pt x="18" y="301"/>
                </a:cubicBezTo>
                <a:cubicBezTo>
                  <a:pt x="151" y="301"/>
                  <a:pt x="151" y="301"/>
                  <a:pt x="151" y="301"/>
                </a:cubicBezTo>
                <a:cubicBezTo>
                  <a:pt x="151" y="176"/>
                  <a:pt x="151" y="176"/>
                  <a:pt x="151" y="176"/>
                </a:cubicBezTo>
                <a:cubicBezTo>
                  <a:pt x="0" y="176"/>
                  <a:pt x="0" y="176"/>
                  <a:pt x="0" y="176"/>
                </a:cubicBezTo>
                <a:lnTo>
                  <a:pt x="0" y="274"/>
                </a:lnTo>
                <a:close/>
                <a:moveTo>
                  <a:pt x="195" y="301"/>
                </a:moveTo>
                <a:lnTo>
                  <a:pt x="195" y="301"/>
                </a:lnTo>
                <a:cubicBezTo>
                  <a:pt x="416" y="301"/>
                  <a:pt x="416" y="301"/>
                  <a:pt x="416" y="301"/>
                </a:cubicBezTo>
                <a:cubicBezTo>
                  <a:pt x="434" y="301"/>
                  <a:pt x="444" y="292"/>
                  <a:pt x="444" y="274"/>
                </a:cubicBezTo>
                <a:cubicBezTo>
                  <a:pt x="444" y="176"/>
                  <a:pt x="444" y="176"/>
                  <a:pt x="444" y="176"/>
                </a:cubicBezTo>
                <a:cubicBezTo>
                  <a:pt x="195" y="176"/>
                  <a:pt x="195" y="176"/>
                  <a:pt x="195" y="176"/>
                </a:cubicBezTo>
                <a:lnTo>
                  <a:pt x="195" y="301"/>
                </a:lnTo>
                <a:close/>
                <a:moveTo>
                  <a:pt x="0" y="26"/>
                </a:moveTo>
                <a:lnTo>
                  <a:pt x="0" y="26"/>
                </a:lnTo>
                <a:cubicBezTo>
                  <a:pt x="0" y="123"/>
                  <a:pt x="0" y="123"/>
                  <a:pt x="0" y="123"/>
                </a:cubicBezTo>
                <a:cubicBezTo>
                  <a:pt x="151" y="123"/>
                  <a:pt x="151" y="123"/>
                  <a:pt x="151" y="123"/>
                </a:cubicBezTo>
                <a:cubicBezTo>
                  <a:pt x="151" y="0"/>
                  <a:pt x="151" y="0"/>
                  <a:pt x="151" y="0"/>
                </a:cubicBezTo>
                <a:cubicBezTo>
                  <a:pt x="18" y="0"/>
                  <a:pt x="18" y="0"/>
                  <a:pt x="18" y="0"/>
                </a:cubicBezTo>
                <a:cubicBezTo>
                  <a:pt x="0" y="0"/>
                  <a:pt x="0" y="17"/>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5" name="Freeform 138"/>
          <p:cNvSpPr>
            <a:spLocks noChangeArrowheads="1"/>
          </p:cNvSpPr>
          <p:nvPr userDrawn="1"/>
        </p:nvSpPr>
        <p:spPr bwMode="auto">
          <a:xfrm>
            <a:off x="7338310" y="4606052"/>
            <a:ext cx="229278" cy="164070"/>
          </a:xfrm>
          <a:custGeom>
            <a:avLst/>
            <a:gdLst>
              <a:gd name="T0" fmla="*/ 478 w 479"/>
              <a:gd name="T1" fmla="*/ 44 h 346"/>
              <a:gd name="T2" fmla="*/ 478 w 479"/>
              <a:gd name="T3" fmla="*/ 44 h 346"/>
              <a:gd name="T4" fmla="*/ 478 w 479"/>
              <a:gd name="T5" fmla="*/ 17 h 346"/>
              <a:gd name="T6" fmla="*/ 461 w 479"/>
              <a:gd name="T7" fmla="*/ 0 h 346"/>
              <a:gd name="T8" fmla="*/ 18 w 479"/>
              <a:gd name="T9" fmla="*/ 0 h 346"/>
              <a:gd name="T10" fmla="*/ 0 w 479"/>
              <a:gd name="T11" fmla="*/ 17 h 346"/>
              <a:gd name="T12" fmla="*/ 0 w 479"/>
              <a:gd name="T13" fmla="*/ 44 h 346"/>
              <a:gd name="T14" fmla="*/ 44 w 479"/>
              <a:gd name="T15" fmla="*/ 44 h 346"/>
              <a:gd name="T16" fmla="*/ 44 w 479"/>
              <a:gd name="T17" fmla="*/ 97 h 346"/>
              <a:gd name="T18" fmla="*/ 0 w 479"/>
              <a:gd name="T19" fmla="*/ 97 h 346"/>
              <a:gd name="T20" fmla="*/ 0 w 479"/>
              <a:gd name="T21" fmla="*/ 150 h 346"/>
              <a:gd name="T22" fmla="*/ 44 w 479"/>
              <a:gd name="T23" fmla="*/ 150 h 346"/>
              <a:gd name="T24" fmla="*/ 44 w 479"/>
              <a:gd name="T25" fmla="*/ 194 h 346"/>
              <a:gd name="T26" fmla="*/ 0 w 479"/>
              <a:gd name="T27" fmla="*/ 194 h 346"/>
              <a:gd name="T28" fmla="*/ 0 w 479"/>
              <a:gd name="T29" fmla="*/ 247 h 346"/>
              <a:gd name="T30" fmla="*/ 44 w 479"/>
              <a:gd name="T31" fmla="*/ 247 h 346"/>
              <a:gd name="T32" fmla="*/ 44 w 479"/>
              <a:gd name="T33" fmla="*/ 292 h 346"/>
              <a:gd name="T34" fmla="*/ 0 w 479"/>
              <a:gd name="T35" fmla="*/ 292 h 346"/>
              <a:gd name="T36" fmla="*/ 0 w 479"/>
              <a:gd name="T37" fmla="*/ 328 h 346"/>
              <a:gd name="T38" fmla="*/ 18 w 479"/>
              <a:gd name="T39" fmla="*/ 345 h 346"/>
              <a:gd name="T40" fmla="*/ 461 w 479"/>
              <a:gd name="T41" fmla="*/ 345 h 346"/>
              <a:gd name="T42" fmla="*/ 478 w 479"/>
              <a:gd name="T43" fmla="*/ 328 h 346"/>
              <a:gd name="T44" fmla="*/ 478 w 479"/>
              <a:gd name="T45" fmla="*/ 292 h 346"/>
              <a:gd name="T46" fmla="*/ 434 w 479"/>
              <a:gd name="T47" fmla="*/ 292 h 346"/>
              <a:gd name="T48" fmla="*/ 434 w 479"/>
              <a:gd name="T49" fmla="*/ 247 h 346"/>
              <a:gd name="T50" fmla="*/ 478 w 479"/>
              <a:gd name="T51" fmla="*/ 247 h 346"/>
              <a:gd name="T52" fmla="*/ 478 w 479"/>
              <a:gd name="T53" fmla="*/ 194 h 346"/>
              <a:gd name="T54" fmla="*/ 434 w 479"/>
              <a:gd name="T55" fmla="*/ 194 h 346"/>
              <a:gd name="T56" fmla="*/ 434 w 479"/>
              <a:gd name="T57" fmla="*/ 150 h 346"/>
              <a:gd name="T58" fmla="*/ 478 w 479"/>
              <a:gd name="T59" fmla="*/ 150 h 346"/>
              <a:gd name="T60" fmla="*/ 478 w 479"/>
              <a:gd name="T61" fmla="*/ 97 h 346"/>
              <a:gd name="T62" fmla="*/ 434 w 479"/>
              <a:gd name="T63" fmla="*/ 97 h 346"/>
              <a:gd name="T64" fmla="*/ 434 w 479"/>
              <a:gd name="T65" fmla="*/ 44 h 346"/>
              <a:gd name="T66" fmla="*/ 478 w 479"/>
              <a:gd name="T67" fmla="*/ 44 h 346"/>
              <a:gd name="T68" fmla="*/ 186 w 479"/>
              <a:gd name="T69" fmla="*/ 247 h 346"/>
              <a:gd name="T70" fmla="*/ 186 w 479"/>
              <a:gd name="T71" fmla="*/ 247 h 346"/>
              <a:gd name="T72" fmla="*/ 186 w 479"/>
              <a:gd name="T73" fmla="*/ 97 h 346"/>
              <a:gd name="T74" fmla="*/ 310 w 479"/>
              <a:gd name="T75" fmla="*/ 168 h 346"/>
              <a:gd name="T76" fmla="*/ 186 w 479"/>
              <a:gd name="T77" fmla="*/ 24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346">
                <a:moveTo>
                  <a:pt x="478" y="44"/>
                </a:moveTo>
                <a:lnTo>
                  <a:pt x="478" y="44"/>
                </a:lnTo>
                <a:cubicBezTo>
                  <a:pt x="478" y="17"/>
                  <a:pt x="478" y="17"/>
                  <a:pt x="478" y="17"/>
                </a:cubicBezTo>
                <a:cubicBezTo>
                  <a:pt x="478" y="9"/>
                  <a:pt x="469" y="0"/>
                  <a:pt x="461" y="0"/>
                </a:cubicBezTo>
                <a:cubicBezTo>
                  <a:pt x="18" y="0"/>
                  <a:pt x="18" y="0"/>
                  <a:pt x="18" y="0"/>
                </a:cubicBezTo>
                <a:cubicBezTo>
                  <a:pt x="9" y="0"/>
                  <a:pt x="0" y="9"/>
                  <a:pt x="0" y="17"/>
                </a:cubicBezTo>
                <a:cubicBezTo>
                  <a:pt x="0" y="44"/>
                  <a:pt x="0" y="44"/>
                  <a:pt x="0" y="44"/>
                </a:cubicBezTo>
                <a:cubicBezTo>
                  <a:pt x="44" y="44"/>
                  <a:pt x="44" y="44"/>
                  <a:pt x="44" y="44"/>
                </a:cubicBezTo>
                <a:cubicBezTo>
                  <a:pt x="44" y="97"/>
                  <a:pt x="44" y="97"/>
                  <a:pt x="44" y="97"/>
                </a:cubicBezTo>
                <a:cubicBezTo>
                  <a:pt x="0" y="97"/>
                  <a:pt x="0" y="97"/>
                  <a:pt x="0" y="97"/>
                </a:cubicBezTo>
                <a:cubicBezTo>
                  <a:pt x="0" y="150"/>
                  <a:pt x="0" y="150"/>
                  <a:pt x="0" y="150"/>
                </a:cubicBezTo>
                <a:cubicBezTo>
                  <a:pt x="44" y="150"/>
                  <a:pt x="44" y="150"/>
                  <a:pt x="44" y="150"/>
                </a:cubicBezTo>
                <a:cubicBezTo>
                  <a:pt x="44" y="194"/>
                  <a:pt x="44" y="194"/>
                  <a:pt x="44" y="194"/>
                </a:cubicBezTo>
                <a:cubicBezTo>
                  <a:pt x="0" y="194"/>
                  <a:pt x="0" y="194"/>
                  <a:pt x="0" y="194"/>
                </a:cubicBezTo>
                <a:cubicBezTo>
                  <a:pt x="0" y="247"/>
                  <a:pt x="0" y="247"/>
                  <a:pt x="0" y="247"/>
                </a:cubicBezTo>
                <a:cubicBezTo>
                  <a:pt x="44" y="247"/>
                  <a:pt x="44" y="247"/>
                  <a:pt x="44" y="247"/>
                </a:cubicBezTo>
                <a:cubicBezTo>
                  <a:pt x="44" y="292"/>
                  <a:pt x="44" y="292"/>
                  <a:pt x="44" y="292"/>
                </a:cubicBezTo>
                <a:cubicBezTo>
                  <a:pt x="0" y="292"/>
                  <a:pt x="0" y="292"/>
                  <a:pt x="0" y="292"/>
                </a:cubicBezTo>
                <a:cubicBezTo>
                  <a:pt x="0" y="328"/>
                  <a:pt x="0" y="328"/>
                  <a:pt x="0" y="328"/>
                </a:cubicBezTo>
                <a:cubicBezTo>
                  <a:pt x="0" y="337"/>
                  <a:pt x="9" y="345"/>
                  <a:pt x="18" y="345"/>
                </a:cubicBezTo>
                <a:cubicBezTo>
                  <a:pt x="461" y="345"/>
                  <a:pt x="461" y="345"/>
                  <a:pt x="461" y="345"/>
                </a:cubicBezTo>
                <a:cubicBezTo>
                  <a:pt x="469" y="345"/>
                  <a:pt x="478" y="337"/>
                  <a:pt x="478" y="328"/>
                </a:cubicBezTo>
                <a:cubicBezTo>
                  <a:pt x="478" y="292"/>
                  <a:pt x="478" y="292"/>
                  <a:pt x="478" y="292"/>
                </a:cubicBezTo>
                <a:cubicBezTo>
                  <a:pt x="434" y="292"/>
                  <a:pt x="434" y="292"/>
                  <a:pt x="434" y="292"/>
                </a:cubicBezTo>
                <a:cubicBezTo>
                  <a:pt x="434" y="247"/>
                  <a:pt x="434" y="247"/>
                  <a:pt x="434" y="247"/>
                </a:cubicBezTo>
                <a:cubicBezTo>
                  <a:pt x="478" y="247"/>
                  <a:pt x="478" y="247"/>
                  <a:pt x="478" y="247"/>
                </a:cubicBezTo>
                <a:cubicBezTo>
                  <a:pt x="478" y="194"/>
                  <a:pt x="478" y="194"/>
                  <a:pt x="478" y="194"/>
                </a:cubicBezTo>
                <a:cubicBezTo>
                  <a:pt x="434" y="194"/>
                  <a:pt x="434" y="194"/>
                  <a:pt x="434" y="194"/>
                </a:cubicBezTo>
                <a:cubicBezTo>
                  <a:pt x="434" y="150"/>
                  <a:pt x="434" y="150"/>
                  <a:pt x="434" y="150"/>
                </a:cubicBezTo>
                <a:cubicBezTo>
                  <a:pt x="478" y="150"/>
                  <a:pt x="478" y="150"/>
                  <a:pt x="478" y="150"/>
                </a:cubicBezTo>
                <a:cubicBezTo>
                  <a:pt x="478" y="97"/>
                  <a:pt x="478" y="97"/>
                  <a:pt x="478" y="97"/>
                </a:cubicBezTo>
                <a:cubicBezTo>
                  <a:pt x="434" y="97"/>
                  <a:pt x="434" y="97"/>
                  <a:pt x="434" y="97"/>
                </a:cubicBezTo>
                <a:cubicBezTo>
                  <a:pt x="434" y="44"/>
                  <a:pt x="434" y="44"/>
                  <a:pt x="434" y="44"/>
                </a:cubicBezTo>
                <a:lnTo>
                  <a:pt x="478" y="44"/>
                </a:lnTo>
                <a:close/>
                <a:moveTo>
                  <a:pt x="186" y="247"/>
                </a:moveTo>
                <a:lnTo>
                  <a:pt x="186" y="247"/>
                </a:lnTo>
                <a:cubicBezTo>
                  <a:pt x="186" y="97"/>
                  <a:pt x="186" y="97"/>
                  <a:pt x="186" y="97"/>
                </a:cubicBezTo>
                <a:cubicBezTo>
                  <a:pt x="310" y="168"/>
                  <a:pt x="310" y="168"/>
                  <a:pt x="310" y="168"/>
                </a:cubicBezTo>
                <a:lnTo>
                  <a:pt x="186" y="24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6" name="Freeform 140"/>
          <p:cNvSpPr>
            <a:spLocks noChangeArrowheads="1"/>
          </p:cNvSpPr>
          <p:nvPr userDrawn="1"/>
        </p:nvSpPr>
        <p:spPr bwMode="auto">
          <a:xfrm>
            <a:off x="7841037" y="4580810"/>
            <a:ext cx="170380" cy="216656"/>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249 w 356"/>
              <a:gd name="T21" fmla="*/ 239 h 453"/>
              <a:gd name="T22" fmla="*/ 249 w 356"/>
              <a:gd name="T23" fmla="*/ 239 h 453"/>
              <a:gd name="T24" fmla="*/ 240 w 356"/>
              <a:gd name="T25" fmla="*/ 239 h 453"/>
              <a:gd name="T26" fmla="*/ 204 w 356"/>
              <a:gd name="T27" fmla="*/ 178 h 453"/>
              <a:gd name="T28" fmla="*/ 204 w 356"/>
              <a:gd name="T29" fmla="*/ 301 h 453"/>
              <a:gd name="T30" fmla="*/ 160 w 356"/>
              <a:gd name="T31" fmla="*/ 354 h 453"/>
              <a:gd name="T32" fmla="*/ 89 w 356"/>
              <a:gd name="T33" fmla="*/ 338 h 453"/>
              <a:gd name="T34" fmla="*/ 133 w 356"/>
              <a:gd name="T35" fmla="*/ 275 h 453"/>
              <a:gd name="T36" fmla="*/ 178 w 356"/>
              <a:gd name="T37" fmla="*/ 275 h 453"/>
              <a:gd name="T38" fmla="*/ 178 w 356"/>
              <a:gd name="T39" fmla="*/ 98 h 453"/>
              <a:gd name="T40" fmla="*/ 204 w 356"/>
              <a:gd name="T41" fmla="*/ 98 h 453"/>
              <a:gd name="T42" fmla="*/ 249 w 356"/>
              <a:gd name="T4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249" y="239"/>
                </a:moveTo>
                <a:lnTo>
                  <a:pt x="249" y="239"/>
                </a:lnTo>
                <a:cubicBezTo>
                  <a:pt x="240" y="248"/>
                  <a:pt x="240" y="239"/>
                  <a:pt x="240" y="239"/>
                </a:cubicBezTo>
                <a:cubicBezTo>
                  <a:pt x="240" y="222"/>
                  <a:pt x="240" y="186"/>
                  <a:pt x="204" y="178"/>
                </a:cubicBezTo>
                <a:cubicBezTo>
                  <a:pt x="204" y="301"/>
                  <a:pt x="204" y="301"/>
                  <a:pt x="204" y="301"/>
                </a:cubicBezTo>
                <a:cubicBezTo>
                  <a:pt x="204" y="329"/>
                  <a:pt x="196" y="346"/>
                  <a:pt x="160" y="354"/>
                </a:cubicBezTo>
                <a:cubicBezTo>
                  <a:pt x="133" y="364"/>
                  <a:pt x="98" y="354"/>
                  <a:pt x="89" y="338"/>
                </a:cubicBezTo>
                <a:cubicBezTo>
                  <a:pt x="89" y="310"/>
                  <a:pt x="107" y="284"/>
                  <a:pt x="133" y="275"/>
                </a:cubicBezTo>
                <a:cubicBezTo>
                  <a:pt x="143" y="275"/>
                  <a:pt x="160" y="275"/>
                  <a:pt x="178" y="275"/>
                </a:cubicBezTo>
                <a:cubicBezTo>
                  <a:pt x="178" y="98"/>
                  <a:pt x="178" y="98"/>
                  <a:pt x="178" y="98"/>
                </a:cubicBezTo>
                <a:cubicBezTo>
                  <a:pt x="204" y="98"/>
                  <a:pt x="204" y="98"/>
                  <a:pt x="204" y="98"/>
                </a:cubicBezTo>
                <a:cubicBezTo>
                  <a:pt x="204" y="125"/>
                  <a:pt x="293" y="169"/>
                  <a:pt x="249" y="23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7" name="Freeform 150"/>
          <p:cNvSpPr>
            <a:spLocks noChangeArrowheads="1"/>
          </p:cNvSpPr>
          <p:nvPr userDrawn="1"/>
        </p:nvSpPr>
        <p:spPr bwMode="auto">
          <a:xfrm>
            <a:off x="7346724" y="3160972"/>
            <a:ext cx="212451" cy="216657"/>
          </a:xfrm>
          <a:custGeom>
            <a:avLst/>
            <a:gdLst>
              <a:gd name="T0" fmla="*/ 247 w 444"/>
              <a:gd name="T1" fmla="*/ 399 h 453"/>
              <a:gd name="T2" fmla="*/ 247 w 444"/>
              <a:gd name="T3" fmla="*/ 399 h 453"/>
              <a:gd name="T4" fmla="*/ 44 w 444"/>
              <a:gd name="T5" fmla="*/ 399 h 453"/>
              <a:gd name="T6" fmla="*/ 44 w 444"/>
              <a:gd name="T7" fmla="*/ 53 h 453"/>
              <a:gd name="T8" fmla="*/ 247 w 444"/>
              <a:gd name="T9" fmla="*/ 53 h 453"/>
              <a:gd name="T10" fmla="*/ 247 w 444"/>
              <a:gd name="T11" fmla="*/ 124 h 453"/>
              <a:gd name="T12" fmla="*/ 292 w 444"/>
              <a:gd name="T13" fmla="*/ 124 h 453"/>
              <a:gd name="T14" fmla="*/ 292 w 444"/>
              <a:gd name="T15" fmla="*/ 53 h 453"/>
              <a:gd name="T16" fmla="*/ 247 w 444"/>
              <a:gd name="T17" fmla="*/ 0 h 453"/>
              <a:gd name="T18" fmla="*/ 44 w 444"/>
              <a:gd name="T19" fmla="*/ 0 h 453"/>
              <a:gd name="T20" fmla="*/ 0 w 444"/>
              <a:gd name="T21" fmla="*/ 53 h 453"/>
              <a:gd name="T22" fmla="*/ 0 w 444"/>
              <a:gd name="T23" fmla="*/ 399 h 453"/>
              <a:gd name="T24" fmla="*/ 44 w 444"/>
              <a:gd name="T25" fmla="*/ 452 h 453"/>
              <a:gd name="T26" fmla="*/ 247 w 444"/>
              <a:gd name="T27" fmla="*/ 452 h 453"/>
              <a:gd name="T28" fmla="*/ 292 w 444"/>
              <a:gd name="T29" fmla="*/ 399 h 453"/>
              <a:gd name="T30" fmla="*/ 292 w 444"/>
              <a:gd name="T31" fmla="*/ 346 h 453"/>
              <a:gd name="T32" fmla="*/ 247 w 444"/>
              <a:gd name="T33" fmla="*/ 346 h 453"/>
              <a:gd name="T34" fmla="*/ 247 w 444"/>
              <a:gd name="T35" fmla="*/ 399 h 453"/>
              <a:gd name="T36" fmla="*/ 443 w 444"/>
              <a:gd name="T37" fmla="*/ 239 h 453"/>
              <a:gd name="T38" fmla="*/ 443 w 444"/>
              <a:gd name="T39" fmla="*/ 239 h 453"/>
              <a:gd name="T40" fmla="*/ 345 w 444"/>
              <a:gd name="T41" fmla="*/ 142 h 453"/>
              <a:gd name="T42" fmla="*/ 345 w 444"/>
              <a:gd name="T43" fmla="*/ 204 h 453"/>
              <a:gd name="T44" fmla="*/ 124 w 444"/>
              <a:gd name="T45" fmla="*/ 204 h 453"/>
              <a:gd name="T46" fmla="*/ 124 w 444"/>
              <a:gd name="T47" fmla="*/ 275 h 453"/>
              <a:gd name="T48" fmla="*/ 345 w 444"/>
              <a:gd name="T49" fmla="*/ 275 h 453"/>
              <a:gd name="T50" fmla="*/ 345 w 444"/>
              <a:gd name="T51" fmla="*/ 337 h 453"/>
              <a:gd name="T52" fmla="*/ 443 w 444"/>
              <a:gd name="T5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4" h="453">
                <a:moveTo>
                  <a:pt x="247" y="399"/>
                </a:moveTo>
                <a:lnTo>
                  <a:pt x="247" y="399"/>
                </a:lnTo>
                <a:cubicBezTo>
                  <a:pt x="44" y="399"/>
                  <a:pt x="44" y="399"/>
                  <a:pt x="44" y="399"/>
                </a:cubicBezTo>
                <a:cubicBezTo>
                  <a:pt x="44" y="53"/>
                  <a:pt x="44" y="53"/>
                  <a:pt x="44" y="53"/>
                </a:cubicBezTo>
                <a:cubicBezTo>
                  <a:pt x="247" y="53"/>
                  <a:pt x="247" y="53"/>
                  <a:pt x="247" y="53"/>
                </a:cubicBezTo>
                <a:cubicBezTo>
                  <a:pt x="247" y="124"/>
                  <a:pt x="247" y="124"/>
                  <a:pt x="247" y="124"/>
                </a:cubicBezTo>
                <a:cubicBezTo>
                  <a:pt x="292" y="124"/>
                  <a:pt x="292" y="124"/>
                  <a:pt x="292" y="124"/>
                </a:cubicBezTo>
                <a:cubicBezTo>
                  <a:pt x="292" y="53"/>
                  <a:pt x="292" y="53"/>
                  <a:pt x="292" y="53"/>
                </a:cubicBezTo>
                <a:cubicBezTo>
                  <a:pt x="292" y="27"/>
                  <a:pt x="275" y="0"/>
                  <a:pt x="247" y="0"/>
                </a:cubicBezTo>
                <a:cubicBezTo>
                  <a:pt x="44" y="0"/>
                  <a:pt x="44" y="0"/>
                  <a:pt x="44" y="0"/>
                </a:cubicBezTo>
                <a:cubicBezTo>
                  <a:pt x="18" y="0"/>
                  <a:pt x="0" y="27"/>
                  <a:pt x="0" y="53"/>
                </a:cubicBezTo>
                <a:cubicBezTo>
                  <a:pt x="0" y="399"/>
                  <a:pt x="0" y="399"/>
                  <a:pt x="0" y="399"/>
                </a:cubicBezTo>
                <a:cubicBezTo>
                  <a:pt x="0" y="425"/>
                  <a:pt x="18" y="452"/>
                  <a:pt x="44" y="452"/>
                </a:cubicBezTo>
                <a:cubicBezTo>
                  <a:pt x="247" y="452"/>
                  <a:pt x="247" y="452"/>
                  <a:pt x="247" y="452"/>
                </a:cubicBezTo>
                <a:cubicBezTo>
                  <a:pt x="275" y="452"/>
                  <a:pt x="292" y="425"/>
                  <a:pt x="292" y="399"/>
                </a:cubicBezTo>
                <a:cubicBezTo>
                  <a:pt x="292" y="346"/>
                  <a:pt x="292" y="346"/>
                  <a:pt x="292" y="346"/>
                </a:cubicBezTo>
                <a:cubicBezTo>
                  <a:pt x="247" y="346"/>
                  <a:pt x="247" y="346"/>
                  <a:pt x="247" y="346"/>
                </a:cubicBezTo>
                <a:lnTo>
                  <a:pt x="247" y="399"/>
                </a:lnTo>
                <a:close/>
                <a:moveTo>
                  <a:pt x="443" y="239"/>
                </a:moveTo>
                <a:lnTo>
                  <a:pt x="443" y="239"/>
                </a:lnTo>
                <a:cubicBezTo>
                  <a:pt x="345" y="142"/>
                  <a:pt x="345" y="142"/>
                  <a:pt x="345" y="142"/>
                </a:cubicBezTo>
                <a:cubicBezTo>
                  <a:pt x="345" y="204"/>
                  <a:pt x="345" y="204"/>
                  <a:pt x="345" y="204"/>
                </a:cubicBezTo>
                <a:cubicBezTo>
                  <a:pt x="124" y="204"/>
                  <a:pt x="124" y="204"/>
                  <a:pt x="124" y="204"/>
                </a:cubicBezTo>
                <a:cubicBezTo>
                  <a:pt x="124" y="275"/>
                  <a:pt x="124" y="275"/>
                  <a:pt x="124" y="275"/>
                </a:cubicBezTo>
                <a:cubicBezTo>
                  <a:pt x="345" y="275"/>
                  <a:pt x="345" y="275"/>
                  <a:pt x="345" y="275"/>
                </a:cubicBezTo>
                <a:cubicBezTo>
                  <a:pt x="345" y="337"/>
                  <a:pt x="345" y="337"/>
                  <a:pt x="345" y="337"/>
                </a:cubicBezTo>
                <a:lnTo>
                  <a:pt x="443"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8" name="Freeform 157"/>
          <p:cNvSpPr>
            <a:spLocks noChangeArrowheads="1"/>
          </p:cNvSpPr>
          <p:nvPr userDrawn="1"/>
        </p:nvSpPr>
        <p:spPr bwMode="auto">
          <a:xfrm>
            <a:off x="7346724" y="4145393"/>
            <a:ext cx="212451" cy="138828"/>
          </a:xfrm>
          <a:custGeom>
            <a:avLst/>
            <a:gdLst>
              <a:gd name="T0" fmla="*/ 398 w 444"/>
              <a:gd name="T1" fmla="*/ 53 h 293"/>
              <a:gd name="T2" fmla="*/ 398 w 444"/>
              <a:gd name="T3" fmla="*/ 53 h 293"/>
              <a:gd name="T4" fmla="*/ 301 w 444"/>
              <a:gd name="T5" fmla="*/ 53 h 293"/>
              <a:gd name="T6" fmla="*/ 301 w 444"/>
              <a:gd name="T7" fmla="*/ 124 h 293"/>
              <a:gd name="T8" fmla="*/ 372 w 444"/>
              <a:gd name="T9" fmla="*/ 124 h 293"/>
              <a:gd name="T10" fmla="*/ 372 w 444"/>
              <a:gd name="T11" fmla="*/ 221 h 293"/>
              <a:gd name="T12" fmla="*/ 71 w 444"/>
              <a:gd name="T13" fmla="*/ 221 h 293"/>
              <a:gd name="T14" fmla="*/ 71 w 444"/>
              <a:gd name="T15" fmla="*/ 124 h 293"/>
              <a:gd name="T16" fmla="*/ 168 w 444"/>
              <a:gd name="T17" fmla="*/ 124 h 293"/>
              <a:gd name="T18" fmla="*/ 168 w 444"/>
              <a:gd name="T19" fmla="*/ 177 h 293"/>
              <a:gd name="T20" fmla="*/ 275 w 444"/>
              <a:gd name="T21" fmla="*/ 89 h 293"/>
              <a:gd name="T22" fmla="*/ 168 w 444"/>
              <a:gd name="T23" fmla="*/ 0 h 293"/>
              <a:gd name="T24" fmla="*/ 168 w 444"/>
              <a:gd name="T25" fmla="*/ 53 h 293"/>
              <a:gd name="T26" fmla="*/ 44 w 444"/>
              <a:gd name="T27" fmla="*/ 53 h 293"/>
              <a:gd name="T28" fmla="*/ 0 w 444"/>
              <a:gd name="T29" fmla="*/ 97 h 293"/>
              <a:gd name="T30" fmla="*/ 0 w 444"/>
              <a:gd name="T31" fmla="*/ 248 h 293"/>
              <a:gd name="T32" fmla="*/ 44 w 444"/>
              <a:gd name="T33" fmla="*/ 292 h 293"/>
              <a:gd name="T34" fmla="*/ 398 w 444"/>
              <a:gd name="T35" fmla="*/ 292 h 293"/>
              <a:gd name="T36" fmla="*/ 443 w 444"/>
              <a:gd name="T37" fmla="*/ 248 h 293"/>
              <a:gd name="T38" fmla="*/ 443 w 444"/>
              <a:gd name="T39" fmla="*/ 97 h 293"/>
              <a:gd name="T40" fmla="*/ 398 w 444"/>
              <a:gd name="T41"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293">
                <a:moveTo>
                  <a:pt x="398" y="53"/>
                </a:moveTo>
                <a:lnTo>
                  <a:pt x="398" y="53"/>
                </a:lnTo>
                <a:cubicBezTo>
                  <a:pt x="301" y="53"/>
                  <a:pt x="301" y="53"/>
                  <a:pt x="301" y="53"/>
                </a:cubicBezTo>
                <a:cubicBezTo>
                  <a:pt x="301" y="124"/>
                  <a:pt x="301" y="124"/>
                  <a:pt x="301" y="124"/>
                </a:cubicBezTo>
                <a:cubicBezTo>
                  <a:pt x="372" y="124"/>
                  <a:pt x="372" y="124"/>
                  <a:pt x="372" y="124"/>
                </a:cubicBezTo>
                <a:cubicBezTo>
                  <a:pt x="372" y="221"/>
                  <a:pt x="372" y="221"/>
                  <a:pt x="372" y="221"/>
                </a:cubicBezTo>
                <a:cubicBezTo>
                  <a:pt x="71" y="221"/>
                  <a:pt x="71" y="221"/>
                  <a:pt x="71" y="221"/>
                </a:cubicBezTo>
                <a:cubicBezTo>
                  <a:pt x="71" y="124"/>
                  <a:pt x="71" y="124"/>
                  <a:pt x="71" y="124"/>
                </a:cubicBezTo>
                <a:cubicBezTo>
                  <a:pt x="168" y="124"/>
                  <a:pt x="168" y="124"/>
                  <a:pt x="168" y="124"/>
                </a:cubicBezTo>
                <a:cubicBezTo>
                  <a:pt x="168" y="177"/>
                  <a:pt x="168" y="177"/>
                  <a:pt x="168" y="177"/>
                </a:cubicBezTo>
                <a:cubicBezTo>
                  <a:pt x="275" y="89"/>
                  <a:pt x="275" y="89"/>
                  <a:pt x="275" y="89"/>
                </a:cubicBezTo>
                <a:cubicBezTo>
                  <a:pt x="168" y="0"/>
                  <a:pt x="168" y="0"/>
                  <a:pt x="168" y="0"/>
                </a:cubicBezTo>
                <a:cubicBezTo>
                  <a:pt x="168" y="53"/>
                  <a:pt x="168" y="53"/>
                  <a:pt x="168" y="53"/>
                </a:cubicBezTo>
                <a:cubicBezTo>
                  <a:pt x="44" y="53"/>
                  <a:pt x="44" y="53"/>
                  <a:pt x="44" y="53"/>
                </a:cubicBezTo>
                <a:cubicBezTo>
                  <a:pt x="18" y="53"/>
                  <a:pt x="0" y="71"/>
                  <a:pt x="0" y="97"/>
                </a:cubicBezTo>
                <a:cubicBezTo>
                  <a:pt x="0" y="248"/>
                  <a:pt x="0" y="248"/>
                  <a:pt x="0" y="248"/>
                </a:cubicBezTo>
                <a:cubicBezTo>
                  <a:pt x="0" y="274"/>
                  <a:pt x="18" y="292"/>
                  <a:pt x="44" y="292"/>
                </a:cubicBezTo>
                <a:cubicBezTo>
                  <a:pt x="398" y="292"/>
                  <a:pt x="398" y="292"/>
                  <a:pt x="398" y="292"/>
                </a:cubicBezTo>
                <a:cubicBezTo>
                  <a:pt x="425" y="292"/>
                  <a:pt x="443" y="274"/>
                  <a:pt x="443" y="248"/>
                </a:cubicBezTo>
                <a:cubicBezTo>
                  <a:pt x="443" y="97"/>
                  <a:pt x="443" y="97"/>
                  <a:pt x="443" y="97"/>
                </a:cubicBezTo>
                <a:cubicBezTo>
                  <a:pt x="443" y="71"/>
                  <a:pt x="425" y="53"/>
                  <a:pt x="398"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9" name="Freeform 162"/>
          <p:cNvSpPr>
            <a:spLocks noChangeArrowheads="1"/>
          </p:cNvSpPr>
          <p:nvPr userDrawn="1"/>
        </p:nvSpPr>
        <p:spPr bwMode="auto">
          <a:xfrm>
            <a:off x="8672923" y="3177512"/>
            <a:ext cx="187207" cy="189312"/>
          </a:xfrm>
          <a:custGeom>
            <a:avLst/>
            <a:gdLst>
              <a:gd name="T0" fmla="*/ 346 w 391"/>
              <a:gd name="T1" fmla="*/ 0 h 399"/>
              <a:gd name="T2" fmla="*/ 346 w 391"/>
              <a:gd name="T3" fmla="*/ 0 h 399"/>
              <a:gd name="T4" fmla="*/ 44 w 391"/>
              <a:gd name="T5" fmla="*/ 0 h 399"/>
              <a:gd name="T6" fmla="*/ 0 w 391"/>
              <a:gd name="T7" fmla="*/ 53 h 399"/>
              <a:gd name="T8" fmla="*/ 0 w 391"/>
              <a:gd name="T9" fmla="*/ 345 h 399"/>
              <a:gd name="T10" fmla="*/ 44 w 391"/>
              <a:gd name="T11" fmla="*/ 398 h 399"/>
              <a:gd name="T12" fmla="*/ 346 w 391"/>
              <a:gd name="T13" fmla="*/ 398 h 399"/>
              <a:gd name="T14" fmla="*/ 390 w 391"/>
              <a:gd name="T15" fmla="*/ 345 h 399"/>
              <a:gd name="T16" fmla="*/ 390 w 391"/>
              <a:gd name="T17" fmla="*/ 53 h 399"/>
              <a:gd name="T18" fmla="*/ 346 w 391"/>
              <a:gd name="T19" fmla="*/ 0 h 399"/>
              <a:gd name="T20" fmla="*/ 319 w 391"/>
              <a:gd name="T21" fmla="*/ 221 h 399"/>
              <a:gd name="T22" fmla="*/ 319 w 391"/>
              <a:gd name="T23" fmla="*/ 221 h 399"/>
              <a:gd name="T24" fmla="*/ 222 w 391"/>
              <a:gd name="T25" fmla="*/ 221 h 399"/>
              <a:gd name="T26" fmla="*/ 222 w 391"/>
              <a:gd name="T27" fmla="*/ 319 h 399"/>
              <a:gd name="T28" fmla="*/ 169 w 391"/>
              <a:gd name="T29" fmla="*/ 319 h 399"/>
              <a:gd name="T30" fmla="*/ 169 w 391"/>
              <a:gd name="T31" fmla="*/ 221 h 399"/>
              <a:gd name="T32" fmla="*/ 71 w 391"/>
              <a:gd name="T33" fmla="*/ 221 h 399"/>
              <a:gd name="T34" fmla="*/ 71 w 391"/>
              <a:gd name="T35" fmla="*/ 177 h 399"/>
              <a:gd name="T36" fmla="*/ 169 w 391"/>
              <a:gd name="T37" fmla="*/ 177 h 399"/>
              <a:gd name="T38" fmla="*/ 169 w 391"/>
              <a:gd name="T39" fmla="*/ 70 h 399"/>
              <a:gd name="T40" fmla="*/ 222 w 391"/>
              <a:gd name="T41" fmla="*/ 70 h 399"/>
              <a:gd name="T42" fmla="*/ 222 w 391"/>
              <a:gd name="T43" fmla="*/ 177 h 399"/>
              <a:gd name="T44" fmla="*/ 319 w 391"/>
              <a:gd name="T45" fmla="*/ 177 h 399"/>
              <a:gd name="T46" fmla="*/ 319 w 391"/>
              <a:gd name="T47"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6" y="0"/>
                </a:moveTo>
                <a:lnTo>
                  <a:pt x="346" y="0"/>
                </a:lnTo>
                <a:cubicBezTo>
                  <a:pt x="44" y="0"/>
                  <a:pt x="44" y="0"/>
                  <a:pt x="44" y="0"/>
                </a:cubicBezTo>
                <a:cubicBezTo>
                  <a:pt x="18" y="0"/>
                  <a:pt x="0" y="17"/>
                  <a:pt x="0" y="53"/>
                </a:cubicBezTo>
                <a:cubicBezTo>
                  <a:pt x="0" y="345"/>
                  <a:pt x="0" y="345"/>
                  <a:pt x="0" y="345"/>
                </a:cubicBezTo>
                <a:cubicBezTo>
                  <a:pt x="0" y="372"/>
                  <a:pt x="18" y="398"/>
                  <a:pt x="44" y="398"/>
                </a:cubicBezTo>
                <a:cubicBezTo>
                  <a:pt x="346" y="398"/>
                  <a:pt x="346" y="398"/>
                  <a:pt x="346" y="398"/>
                </a:cubicBezTo>
                <a:cubicBezTo>
                  <a:pt x="373" y="398"/>
                  <a:pt x="390" y="372"/>
                  <a:pt x="390" y="345"/>
                </a:cubicBezTo>
                <a:cubicBezTo>
                  <a:pt x="390" y="53"/>
                  <a:pt x="390" y="53"/>
                  <a:pt x="390" y="53"/>
                </a:cubicBezTo>
                <a:cubicBezTo>
                  <a:pt x="390" y="17"/>
                  <a:pt x="373" y="0"/>
                  <a:pt x="346" y="0"/>
                </a:cubicBezTo>
                <a:close/>
                <a:moveTo>
                  <a:pt x="319" y="221"/>
                </a:moveTo>
                <a:lnTo>
                  <a:pt x="319" y="221"/>
                </a:lnTo>
                <a:cubicBezTo>
                  <a:pt x="222" y="221"/>
                  <a:pt x="222" y="221"/>
                  <a:pt x="222" y="221"/>
                </a:cubicBezTo>
                <a:cubicBezTo>
                  <a:pt x="222" y="319"/>
                  <a:pt x="222" y="319"/>
                  <a:pt x="222" y="319"/>
                </a:cubicBezTo>
                <a:cubicBezTo>
                  <a:pt x="169" y="319"/>
                  <a:pt x="169" y="319"/>
                  <a:pt x="169" y="319"/>
                </a:cubicBezTo>
                <a:cubicBezTo>
                  <a:pt x="169" y="221"/>
                  <a:pt x="169" y="221"/>
                  <a:pt x="169" y="221"/>
                </a:cubicBezTo>
                <a:cubicBezTo>
                  <a:pt x="71" y="221"/>
                  <a:pt x="71" y="221"/>
                  <a:pt x="71" y="221"/>
                </a:cubicBezTo>
                <a:cubicBezTo>
                  <a:pt x="71" y="177"/>
                  <a:pt x="71" y="177"/>
                  <a:pt x="71" y="177"/>
                </a:cubicBezTo>
                <a:cubicBezTo>
                  <a:pt x="169" y="177"/>
                  <a:pt x="169" y="177"/>
                  <a:pt x="169" y="177"/>
                </a:cubicBezTo>
                <a:cubicBezTo>
                  <a:pt x="169" y="70"/>
                  <a:pt x="169" y="70"/>
                  <a:pt x="169" y="70"/>
                </a:cubicBezTo>
                <a:cubicBezTo>
                  <a:pt x="222" y="70"/>
                  <a:pt x="222" y="70"/>
                  <a:pt x="222" y="70"/>
                </a:cubicBezTo>
                <a:cubicBezTo>
                  <a:pt x="222" y="177"/>
                  <a:pt x="222" y="177"/>
                  <a:pt x="222"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0" name="Freeform 163"/>
          <p:cNvSpPr>
            <a:spLocks noChangeArrowheads="1"/>
          </p:cNvSpPr>
          <p:nvPr userDrawn="1"/>
        </p:nvSpPr>
        <p:spPr bwMode="auto">
          <a:xfrm>
            <a:off x="8199644" y="3177512"/>
            <a:ext cx="185104" cy="189312"/>
          </a:xfrm>
          <a:custGeom>
            <a:avLst/>
            <a:gdLst>
              <a:gd name="T0" fmla="*/ 345 w 390"/>
              <a:gd name="T1" fmla="*/ 0 h 399"/>
              <a:gd name="T2" fmla="*/ 345 w 390"/>
              <a:gd name="T3" fmla="*/ 0 h 399"/>
              <a:gd name="T4" fmla="*/ 44 w 390"/>
              <a:gd name="T5" fmla="*/ 0 h 399"/>
              <a:gd name="T6" fmla="*/ 0 w 390"/>
              <a:gd name="T7" fmla="*/ 53 h 399"/>
              <a:gd name="T8" fmla="*/ 0 w 390"/>
              <a:gd name="T9" fmla="*/ 345 h 399"/>
              <a:gd name="T10" fmla="*/ 44 w 390"/>
              <a:gd name="T11" fmla="*/ 398 h 399"/>
              <a:gd name="T12" fmla="*/ 345 w 390"/>
              <a:gd name="T13" fmla="*/ 398 h 399"/>
              <a:gd name="T14" fmla="*/ 389 w 390"/>
              <a:gd name="T15" fmla="*/ 345 h 399"/>
              <a:gd name="T16" fmla="*/ 389 w 390"/>
              <a:gd name="T17" fmla="*/ 53 h 399"/>
              <a:gd name="T18" fmla="*/ 345 w 390"/>
              <a:gd name="T19" fmla="*/ 0 h 399"/>
              <a:gd name="T20" fmla="*/ 319 w 390"/>
              <a:gd name="T21" fmla="*/ 221 h 399"/>
              <a:gd name="T22" fmla="*/ 319 w 390"/>
              <a:gd name="T23" fmla="*/ 221 h 399"/>
              <a:gd name="T24" fmla="*/ 70 w 390"/>
              <a:gd name="T25" fmla="*/ 221 h 399"/>
              <a:gd name="T26" fmla="*/ 70 w 390"/>
              <a:gd name="T27" fmla="*/ 177 h 399"/>
              <a:gd name="T28" fmla="*/ 319 w 390"/>
              <a:gd name="T29" fmla="*/ 177 h 399"/>
              <a:gd name="T30" fmla="*/ 319 w 390"/>
              <a:gd name="T31"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399">
                <a:moveTo>
                  <a:pt x="345" y="0"/>
                </a:moveTo>
                <a:lnTo>
                  <a:pt x="345" y="0"/>
                </a:lnTo>
                <a:cubicBezTo>
                  <a:pt x="44" y="0"/>
                  <a:pt x="44" y="0"/>
                  <a:pt x="44" y="0"/>
                </a:cubicBezTo>
                <a:cubicBezTo>
                  <a:pt x="17" y="0"/>
                  <a:pt x="0" y="17"/>
                  <a:pt x="0" y="53"/>
                </a:cubicBezTo>
                <a:cubicBezTo>
                  <a:pt x="0" y="345"/>
                  <a:pt x="0" y="345"/>
                  <a:pt x="0" y="345"/>
                </a:cubicBezTo>
                <a:cubicBezTo>
                  <a:pt x="0" y="372"/>
                  <a:pt x="17" y="398"/>
                  <a:pt x="44" y="398"/>
                </a:cubicBezTo>
                <a:cubicBezTo>
                  <a:pt x="345" y="398"/>
                  <a:pt x="345" y="398"/>
                  <a:pt x="345" y="398"/>
                </a:cubicBezTo>
                <a:cubicBezTo>
                  <a:pt x="372" y="398"/>
                  <a:pt x="389" y="372"/>
                  <a:pt x="389" y="345"/>
                </a:cubicBezTo>
                <a:cubicBezTo>
                  <a:pt x="389" y="53"/>
                  <a:pt x="389" y="53"/>
                  <a:pt x="389" y="53"/>
                </a:cubicBezTo>
                <a:cubicBezTo>
                  <a:pt x="389" y="17"/>
                  <a:pt x="372" y="0"/>
                  <a:pt x="345" y="0"/>
                </a:cubicBezTo>
                <a:close/>
                <a:moveTo>
                  <a:pt x="319" y="221"/>
                </a:moveTo>
                <a:lnTo>
                  <a:pt x="319" y="221"/>
                </a:lnTo>
                <a:cubicBezTo>
                  <a:pt x="70" y="221"/>
                  <a:pt x="70" y="221"/>
                  <a:pt x="70" y="221"/>
                </a:cubicBezTo>
                <a:cubicBezTo>
                  <a:pt x="70" y="177"/>
                  <a:pt x="70" y="177"/>
                  <a:pt x="70"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1" name="Freeform 164"/>
          <p:cNvSpPr>
            <a:spLocks noChangeArrowheads="1"/>
          </p:cNvSpPr>
          <p:nvPr userDrawn="1"/>
        </p:nvSpPr>
        <p:spPr bwMode="auto">
          <a:xfrm>
            <a:off x="7371966" y="3665803"/>
            <a:ext cx="187208" cy="189312"/>
          </a:xfrm>
          <a:custGeom>
            <a:avLst/>
            <a:gdLst>
              <a:gd name="T0" fmla="*/ 345 w 391"/>
              <a:gd name="T1" fmla="*/ 0 h 399"/>
              <a:gd name="T2" fmla="*/ 345 w 391"/>
              <a:gd name="T3" fmla="*/ 0 h 399"/>
              <a:gd name="T4" fmla="*/ 44 w 391"/>
              <a:gd name="T5" fmla="*/ 0 h 399"/>
              <a:gd name="T6" fmla="*/ 0 w 391"/>
              <a:gd name="T7" fmla="*/ 53 h 399"/>
              <a:gd name="T8" fmla="*/ 0 w 391"/>
              <a:gd name="T9" fmla="*/ 345 h 399"/>
              <a:gd name="T10" fmla="*/ 44 w 391"/>
              <a:gd name="T11" fmla="*/ 398 h 399"/>
              <a:gd name="T12" fmla="*/ 345 w 391"/>
              <a:gd name="T13" fmla="*/ 398 h 399"/>
              <a:gd name="T14" fmla="*/ 390 w 391"/>
              <a:gd name="T15" fmla="*/ 345 h 399"/>
              <a:gd name="T16" fmla="*/ 390 w 391"/>
              <a:gd name="T17" fmla="*/ 53 h 399"/>
              <a:gd name="T18" fmla="*/ 345 w 391"/>
              <a:gd name="T19" fmla="*/ 0 h 399"/>
              <a:gd name="T20" fmla="*/ 275 w 391"/>
              <a:gd name="T21" fmla="*/ 319 h 399"/>
              <a:gd name="T22" fmla="*/ 275 w 391"/>
              <a:gd name="T23" fmla="*/ 319 h 399"/>
              <a:gd name="T24" fmla="*/ 194 w 391"/>
              <a:gd name="T25" fmla="*/ 239 h 399"/>
              <a:gd name="T26" fmla="*/ 115 w 391"/>
              <a:gd name="T27" fmla="*/ 319 h 399"/>
              <a:gd name="T28" fmla="*/ 80 w 391"/>
              <a:gd name="T29" fmla="*/ 275 h 399"/>
              <a:gd name="T30" fmla="*/ 150 w 391"/>
              <a:gd name="T31" fmla="*/ 195 h 399"/>
              <a:gd name="T32" fmla="*/ 80 w 391"/>
              <a:gd name="T33" fmla="*/ 124 h 399"/>
              <a:gd name="T34" fmla="*/ 115 w 391"/>
              <a:gd name="T35" fmla="*/ 79 h 399"/>
              <a:gd name="T36" fmla="*/ 194 w 391"/>
              <a:gd name="T37" fmla="*/ 150 h 399"/>
              <a:gd name="T38" fmla="*/ 275 w 391"/>
              <a:gd name="T39" fmla="*/ 79 h 399"/>
              <a:gd name="T40" fmla="*/ 310 w 391"/>
              <a:gd name="T41" fmla="*/ 124 h 399"/>
              <a:gd name="T42" fmla="*/ 239 w 391"/>
              <a:gd name="T43" fmla="*/ 195 h 399"/>
              <a:gd name="T44" fmla="*/ 310 w 391"/>
              <a:gd name="T45" fmla="*/ 275 h 399"/>
              <a:gd name="T46" fmla="*/ 275 w 391"/>
              <a:gd name="T47" fmla="*/ 31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5" y="0"/>
                </a:moveTo>
                <a:lnTo>
                  <a:pt x="345" y="0"/>
                </a:lnTo>
                <a:cubicBezTo>
                  <a:pt x="44" y="0"/>
                  <a:pt x="44" y="0"/>
                  <a:pt x="44" y="0"/>
                </a:cubicBezTo>
                <a:cubicBezTo>
                  <a:pt x="18" y="0"/>
                  <a:pt x="0" y="17"/>
                  <a:pt x="0" y="53"/>
                </a:cubicBezTo>
                <a:cubicBezTo>
                  <a:pt x="0" y="345"/>
                  <a:pt x="0" y="345"/>
                  <a:pt x="0" y="345"/>
                </a:cubicBezTo>
                <a:cubicBezTo>
                  <a:pt x="0" y="372"/>
                  <a:pt x="18" y="398"/>
                  <a:pt x="44" y="398"/>
                </a:cubicBezTo>
                <a:cubicBezTo>
                  <a:pt x="345" y="398"/>
                  <a:pt x="345" y="398"/>
                  <a:pt x="345" y="398"/>
                </a:cubicBezTo>
                <a:cubicBezTo>
                  <a:pt x="372" y="398"/>
                  <a:pt x="390" y="372"/>
                  <a:pt x="390" y="345"/>
                </a:cubicBezTo>
                <a:cubicBezTo>
                  <a:pt x="390" y="53"/>
                  <a:pt x="390" y="53"/>
                  <a:pt x="390" y="53"/>
                </a:cubicBezTo>
                <a:cubicBezTo>
                  <a:pt x="390" y="17"/>
                  <a:pt x="372" y="0"/>
                  <a:pt x="345" y="0"/>
                </a:cubicBezTo>
                <a:close/>
                <a:moveTo>
                  <a:pt x="275" y="319"/>
                </a:moveTo>
                <a:lnTo>
                  <a:pt x="275" y="319"/>
                </a:lnTo>
                <a:cubicBezTo>
                  <a:pt x="194" y="239"/>
                  <a:pt x="194" y="239"/>
                  <a:pt x="194" y="239"/>
                </a:cubicBezTo>
                <a:cubicBezTo>
                  <a:pt x="115" y="319"/>
                  <a:pt x="115" y="319"/>
                  <a:pt x="115" y="319"/>
                </a:cubicBezTo>
                <a:cubicBezTo>
                  <a:pt x="80" y="275"/>
                  <a:pt x="80" y="275"/>
                  <a:pt x="80" y="275"/>
                </a:cubicBezTo>
                <a:cubicBezTo>
                  <a:pt x="150" y="195"/>
                  <a:pt x="150" y="195"/>
                  <a:pt x="150" y="195"/>
                </a:cubicBezTo>
                <a:cubicBezTo>
                  <a:pt x="80" y="124"/>
                  <a:pt x="80" y="124"/>
                  <a:pt x="80" y="124"/>
                </a:cubicBezTo>
                <a:cubicBezTo>
                  <a:pt x="115" y="79"/>
                  <a:pt x="115" y="79"/>
                  <a:pt x="115" y="79"/>
                </a:cubicBezTo>
                <a:cubicBezTo>
                  <a:pt x="194" y="150"/>
                  <a:pt x="194" y="150"/>
                  <a:pt x="194" y="150"/>
                </a:cubicBezTo>
                <a:cubicBezTo>
                  <a:pt x="275" y="79"/>
                  <a:pt x="275" y="79"/>
                  <a:pt x="275" y="79"/>
                </a:cubicBezTo>
                <a:cubicBezTo>
                  <a:pt x="310" y="124"/>
                  <a:pt x="310" y="124"/>
                  <a:pt x="310" y="124"/>
                </a:cubicBezTo>
                <a:cubicBezTo>
                  <a:pt x="239" y="195"/>
                  <a:pt x="239" y="195"/>
                  <a:pt x="239" y="195"/>
                </a:cubicBezTo>
                <a:cubicBezTo>
                  <a:pt x="310" y="275"/>
                  <a:pt x="310" y="275"/>
                  <a:pt x="310" y="275"/>
                </a:cubicBezTo>
                <a:lnTo>
                  <a:pt x="275"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pic>
        <p:nvPicPr>
          <p:cNvPr id="2053" name="Picture 5" descr="Y:\MA27\ICONS\Zusatzicons\Unspecific\WMF\IconUnspecific_076-2.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237" y="4576620"/>
            <a:ext cx="224653" cy="220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MA27\ICONS\Zusatzicons\Unspecific\WMF\IconUnspecific_080-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3232" y="4582602"/>
            <a:ext cx="226140" cy="22230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Y:\MA27\ICONS\Zusatzicons\Unspecific\WMF\IconUnspecific_084-2.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86712" y="4598791"/>
            <a:ext cx="221207" cy="2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9939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Project partnership</a:t>
            </a:r>
          </a:p>
        </p:txBody>
      </p:sp>
      <p:sp>
        <p:nvSpPr>
          <p:cNvPr id="9" name="Picture Placeholder 24"/>
          <p:cNvSpPr>
            <a:spLocks noGrp="1" noChangeAspect="1"/>
          </p:cNvSpPr>
          <p:nvPr>
            <p:ph type="pic" sz="quarter" idx="18" hasCustomPrompt="1"/>
          </p:nvPr>
        </p:nvSpPr>
        <p:spPr>
          <a:xfrm>
            <a:off x="29479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 name="Rechteck 1"/>
          <p:cNvSpPr/>
          <p:nvPr userDrawn="1"/>
        </p:nvSpPr>
        <p:spPr>
          <a:xfrm>
            <a:off x="6762750" y="0"/>
            <a:ext cx="2381249"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icture Placeholder 24"/>
          <p:cNvSpPr>
            <a:spLocks noGrp="1" noChangeAspect="1"/>
          </p:cNvSpPr>
          <p:nvPr>
            <p:ph type="pic" sz="quarter" idx="23" hasCustomPrompt="1"/>
          </p:nvPr>
        </p:nvSpPr>
        <p:spPr>
          <a:xfrm>
            <a:off x="29479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8" name="Picture Placeholder 24"/>
          <p:cNvSpPr>
            <a:spLocks noGrp="1" noChangeAspect="1"/>
          </p:cNvSpPr>
          <p:nvPr>
            <p:ph type="pic" sz="quarter" idx="24" hasCustomPrompt="1"/>
          </p:nvPr>
        </p:nvSpPr>
        <p:spPr>
          <a:xfrm>
            <a:off x="239053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9" name="Picture Placeholder 24"/>
          <p:cNvSpPr>
            <a:spLocks noGrp="1" noChangeAspect="1"/>
          </p:cNvSpPr>
          <p:nvPr>
            <p:ph type="pic" sz="quarter" idx="25" hasCustomPrompt="1"/>
          </p:nvPr>
        </p:nvSpPr>
        <p:spPr>
          <a:xfrm>
            <a:off x="239053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0" name="Picture Placeholder 24"/>
          <p:cNvSpPr>
            <a:spLocks noGrp="1" noChangeAspect="1"/>
          </p:cNvSpPr>
          <p:nvPr>
            <p:ph type="pic" sz="quarter" idx="26" hasCustomPrompt="1"/>
          </p:nvPr>
        </p:nvSpPr>
        <p:spPr>
          <a:xfrm>
            <a:off x="239053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1" name="Picture Placeholder 24"/>
          <p:cNvSpPr>
            <a:spLocks noGrp="1" noChangeAspect="1"/>
          </p:cNvSpPr>
          <p:nvPr>
            <p:ph type="pic" sz="quarter" idx="27" hasCustomPrompt="1"/>
          </p:nvPr>
        </p:nvSpPr>
        <p:spPr>
          <a:xfrm>
            <a:off x="4485793"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2" name="Picture Placeholder 24"/>
          <p:cNvSpPr>
            <a:spLocks noGrp="1" noChangeAspect="1"/>
          </p:cNvSpPr>
          <p:nvPr>
            <p:ph type="pic" sz="quarter" idx="28" hasCustomPrompt="1"/>
          </p:nvPr>
        </p:nvSpPr>
        <p:spPr>
          <a:xfrm>
            <a:off x="4485793"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3" name="Picture Placeholder 24"/>
          <p:cNvSpPr>
            <a:spLocks noGrp="1" noChangeAspect="1"/>
          </p:cNvSpPr>
          <p:nvPr>
            <p:ph type="pic" sz="quarter" idx="29" hasCustomPrompt="1"/>
          </p:nvPr>
        </p:nvSpPr>
        <p:spPr>
          <a:xfrm>
            <a:off x="4485793"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4" name="Picture Placeholder 24"/>
          <p:cNvSpPr>
            <a:spLocks noGrp="1" noChangeAspect="1"/>
          </p:cNvSpPr>
          <p:nvPr>
            <p:ph type="pic" sz="quarter" idx="30" hasCustomPrompt="1"/>
          </p:nvPr>
        </p:nvSpPr>
        <p:spPr>
          <a:xfrm>
            <a:off x="6580446"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6" name="Picture Placeholder 24"/>
          <p:cNvSpPr>
            <a:spLocks noGrp="1" noChangeAspect="1"/>
          </p:cNvSpPr>
          <p:nvPr>
            <p:ph type="pic" sz="quarter" idx="31" hasCustomPrompt="1"/>
          </p:nvPr>
        </p:nvSpPr>
        <p:spPr>
          <a:xfrm>
            <a:off x="6580446"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7" name="Picture Placeholder 24"/>
          <p:cNvSpPr>
            <a:spLocks noGrp="1" noChangeAspect="1"/>
          </p:cNvSpPr>
          <p:nvPr>
            <p:ph type="pic" sz="quarter" idx="32" hasCustomPrompt="1"/>
          </p:nvPr>
        </p:nvSpPr>
        <p:spPr>
          <a:xfrm>
            <a:off x="6580446"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Tree>
    <p:extLst>
      <p:ext uri="{BB962C8B-B14F-4D97-AF65-F5344CB8AC3E}">
        <p14:creationId xmlns:p14="http://schemas.microsoft.com/office/powerpoint/2010/main" val="27968819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2264735"/>
            <a:ext cx="8562974" cy="321103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4" name="Textplatzhalter 2"/>
          <p:cNvSpPr>
            <a:spLocks noGrp="1"/>
          </p:cNvSpPr>
          <p:nvPr>
            <p:ph type="body" sz="quarter" idx="13" hasCustomPrompt="1"/>
          </p:nvPr>
        </p:nvSpPr>
        <p:spPr>
          <a:xfrm>
            <a:off x="296863" y="1335217"/>
            <a:ext cx="8562975" cy="750724"/>
          </a:xfrm>
        </p:spPr>
        <p:txBody>
          <a:bodyPr wrap="square" lIns="0" tIns="0" rIns="0" bIns="0">
            <a:noAutofit/>
          </a:bodyPr>
          <a:lstStyle>
            <a:lvl1pPr marL="0" indent="0">
              <a:lnSpc>
                <a:spcPts val="2500"/>
              </a:lnSpc>
              <a:buFontTx/>
              <a:buNone/>
              <a:defRPr sz="2800"/>
            </a:lvl1pPr>
          </a:lstStyle>
          <a:p>
            <a:pPr lvl="0"/>
            <a:r>
              <a:rPr lang="en-GB" noProof="0"/>
              <a:t>Headlines</a:t>
            </a:r>
          </a:p>
        </p:txBody>
      </p:sp>
    </p:spTree>
    <p:extLst>
      <p:ext uri="{BB962C8B-B14F-4D97-AF65-F5344CB8AC3E}">
        <p14:creationId xmlns:p14="http://schemas.microsoft.com/office/powerpoint/2010/main" val="120361203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2" y="149225"/>
            <a:ext cx="6607581" cy="686006"/>
          </a:xfrm>
          <a:prstGeom prst="rect">
            <a:avLst/>
          </a:prstGeom>
        </p:spPr>
        <p:txBody>
          <a:bodyPr vert="horz" lIns="91440" tIns="45720" rIns="91440" bIns="45720" rtlCol="0" anchor="ctr">
            <a:normAutofit/>
          </a:bodyPr>
          <a:lstStyle>
            <a:lvl1pPr>
              <a:defRPr>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1307806"/>
            <a:ext cx="8562974" cy="416796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16545208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6" name="Bildplatzhalter 5"/>
          <p:cNvSpPr>
            <a:spLocks noGrp="1"/>
          </p:cNvSpPr>
          <p:nvPr>
            <p:ph type="pic" sz="quarter" idx="10" hasCustomPrompt="1"/>
          </p:nvPr>
        </p:nvSpPr>
        <p:spPr>
          <a:xfrm>
            <a:off x="0" y="1116013"/>
            <a:ext cx="9143999" cy="4413250"/>
          </a:xfrm>
        </p:spPr>
        <p:txBody>
          <a:bodyPr/>
          <a:lstStyle>
            <a:lvl1pPr marL="0" indent="0">
              <a:buFontTx/>
              <a:buNone/>
              <a:defRPr/>
            </a:lvl1pPr>
          </a:lstStyle>
          <a:p>
            <a:r>
              <a:rPr lang="en-GB" noProof="0" dirty="0"/>
              <a:t>FULL Image</a:t>
            </a:r>
          </a:p>
        </p:txBody>
      </p:sp>
    </p:spTree>
    <p:extLst>
      <p:ext uri="{BB962C8B-B14F-4D97-AF65-F5344CB8AC3E}">
        <p14:creationId xmlns:p14="http://schemas.microsoft.com/office/powerpoint/2010/main" val="1426613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gt; Text">
    <p:spTree>
      <p:nvGrpSpPr>
        <p:cNvPr id="1" name=""/>
        <p:cNvGrpSpPr/>
        <p:nvPr/>
      </p:nvGrpSpPr>
      <p:grpSpPr>
        <a:xfrm>
          <a:off x="0" y="0"/>
          <a:ext cx="0" cy="0"/>
          <a:chOff x="0" y="0"/>
          <a:chExt cx="0" cy="0"/>
        </a:xfrm>
      </p:grpSpPr>
      <p:sp>
        <p:nvSpPr>
          <p:cNvPr id="3" name="Diagrammplatzhalter 2"/>
          <p:cNvSpPr>
            <a:spLocks noGrp="1"/>
          </p:cNvSpPr>
          <p:nvPr>
            <p:ph type="chart" sz="quarter" idx="14" hasCustomPrompt="1"/>
          </p:nvPr>
        </p:nvSpPr>
        <p:spPr>
          <a:xfrm>
            <a:off x="296234" y="1285875"/>
            <a:ext cx="4102100" cy="4381500"/>
          </a:xfrm>
        </p:spPr>
        <p:txBody>
          <a:bodyPr/>
          <a:lstStyle>
            <a:lvl1pPr>
              <a:defRPr baseline="0"/>
            </a:lvl1pPr>
          </a:lstStyle>
          <a:p>
            <a:r>
              <a:rPr lang="en-GB" noProof="0" dirty="0"/>
              <a:t>Insert Diagram with a click</a:t>
            </a:r>
          </a:p>
        </p:txBody>
      </p:sp>
      <p:sp>
        <p:nvSpPr>
          <p:cNvPr id="5" name="Titelplatzhalter 3"/>
          <p:cNvSpPr>
            <a:spLocks noGrp="1"/>
          </p:cNvSpPr>
          <p:nvPr>
            <p:ph type="title" hasCustomPrompt="1"/>
          </p:nvPr>
        </p:nvSpPr>
        <p:spPr>
          <a:xfrm>
            <a:off x="-4762" y="149225"/>
            <a:ext cx="6618213" cy="686006"/>
          </a:xfrm>
          <a:prstGeom prst="rect">
            <a:avLst/>
          </a:prstGeom>
        </p:spPr>
        <p:txBody>
          <a:bodyPr vert="horz" lIns="91440" tIns="45720" rIns="91440" bIns="45720" rtlCol="0" anchor="ctr">
            <a:normAutofit/>
          </a:bodyPr>
          <a:lstStyle>
            <a:lvl1pPr>
              <a:defRPr/>
            </a:lvl1pPr>
          </a:lstStyle>
          <a:p>
            <a:r>
              <a:rPr lang="en-GB" noProof="0" dirty="0" err="1"/>
              <a:t>TiTle</a:t>
            </a:r>
            <a:r>
              <a:rPr lang="en-GB" noProof="0" dirty="0"/>
              <a:t>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1655220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gt; Chart">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Diagrammplatzhalter 2"/>
          <p:cNvSpPr>
            <a:spLocks noGrp="1"/>
          </p:cNvSpPr>
          <p:nvPr>
            <p:ph type="chart" sz="quarter" idx="14" hasCustomPrompt="1"/>
          </p:nvPr>
        </p:nvSpPr>
        <p:spPr>
          <a:xfrm>
            <a:off x="4518837" y="1285875"/>
            <a:ext cx="4330368" cy="4009139"/>
          </a:xfrm>
        </p:spPr>
        <p:txBody>
          <a:bodyPr/>
          <a:lstStyle>
            <a:lvl1pPr>
              <a:defRPr baseline="0"/>
            </a:lvl1pPr>
          </a:lstStyle>
          <a:p>
            <a:r>
              <a:rPr lang="en-GB" noProof="0" dirty="0"/>
              <a:t>Insert Diagram with a click</a:t>
            </a:r>
          </a:p>
        </p:txBody>
      </p:sp>
    </p:spTree>
    <p:extLst>
      <p:ext uri="{BB962C8B-B14F-4D97-AF65-F5344CB8AC3E}">
        <p14:creationId xmlns:p14="http://schemas.microsoft.com/office/powerpoint/2010/main" val="141932961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4098296" cy="4380614"/>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07457444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gt; Image">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4540102" y="1286539"/>
            <a:ext cx="4319736" cy="4040373"/>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2" y="149225"/>
            <a:ext cx="6586315"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27474828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Gerade Verbindung 3"/>
          <p:cNvCxnSpPr/>
          <p:nvPr/>
        </p:nvCxnSpPr>
        <p:spPr>
          <a:xfrm>
            <a:off x="-6889" y="6382282"/>
            <a:ext cx="4578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1" y="1"/>
            <a:ext cx="9143275"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platzhalter 2"/>
          <p:cNvSpPr>
            <a:spLocks noGrp="1"/>
          </p:cNvSpPr>
          <p:nvPr>
            <p:ph type="body" idx="1"/>
          </p:nvPr>
        </p:nvSpPr>
        <p:spPr>
          <a:xfrm>
            <a:off x="299805" y="1296613"/>
            <a:ext cx="8064216" cy="4051148"/>
          </a:xfrm>
          <a:prstGeom prst="rect">
            <a:avLst/>
          </a:prstGeom>
        </p:spPr>
        <p:txBody>
          <a:bodyPr vert="horz" lIns="217590" tIns="108794" rIns="217590" bIns="108794" rtlCol="0">
            <a:normAutofit/>
          </a:bodyPr>
          <a:lstStyle/>
          <a:p>
            <a:pPr lvl="0"/>
            <a:r>
              <a:rPr lang="en-GB" noProof="0" dirty="0" err="1"/>
              <a:t>Textmasterformat</a:t>
            </a:r>
            <a:r>
              <a:rPr lang="en-GB" noProof="0" dirty="0"/>
              <a:t> to edit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Box 35"/>
          <p:cNvSpPr txBox="1"/>
          <p:nvPr/>
        </p:nvSpPr>
        <p:spPr>
          <a:xfrm>
            <a:off x="3551950" y="6199434"/>
            <a:ext cx="4287838" cy="323165"/>
          </a:xfrm>
          <a:prstGeom prst="rect">
            <a:avLst/>
          </a:prstGeom>
          <a:noFill/>
        </p:spPr>
        <p:txBody>
          <a:bodyPr wrap="square" rtlCol="0">
            <a:spAutoFit/>
          </a:bodyPr>
          <a:lstStyle/>
          <a:p>
            <a:pPr algn="r"/>
            <a:r>
              <a:rPr lang="en-GB" sz="1500" b="0" kern="1200" spc="50" baseline="0" noProof="0" dirty="0">
                <a:solidFill>
                  <a:schemeClr val="accent1"/>
                </a:solidFill>
                <a:latin typeface="Trebuchet MS" pitchFamily="34" charset="0"/>
                <a:cs typeface="Raleway"/>
              </a:rPr>
              <a:t>TAKING </a:t>
            </a:r>
            <a:r>
              <a:rPr lang="en-GB" sz="1500" b="1" kern="1200" spc="50" baseline="0" noProof="0" dirty="0">
                <a:solidFill>
                  <a:schemeClr val="accent1"/>
                </a:solidFill>
                <a:latin typeface="Trebuchet MS" pitchFamily="34" charset="0"/>
                <a:cs typeface="Raleway"/>
              </a:rPr>
              <a:t>COOPERATION</a:t>
            </a:r>
            <a:r>
              <a:rPr lang="en-GB" sz="1500" b="0" kern="1200" spc="50" baseline="0" noProof="0" dirty="0">
                <a:solidFill>
                  <a:schemeClr val="accent1"/>
                </a:solidFill>
                <a:latin typeface="Trebuchet MS" pitchFamily="34" charset="0"/>
                <a:cs typeface="Raleway"/>
              </a:rPr>
              <a:t> FORWARD</a:t>
            </a:r>
            <a:endParaRPr lang="en-GB" sz="1500" b="0" kern="1200" spc="50" baseline="0" noProof="0" dirty="0">
              <a:solidFill>
                <a:schemeClr val="accent1"/>
              </a:solidFill>
              <a:latin typeface="Trebuchet MS" pitchFamily="34" charset="0"/>
              <a:cs typeface="Lato Light"/>
            </a:endParaRPr>
          </a:p>
        </p:txBody>
      </p:sp>
      <p:pic>
        <p:nvPicPr>
          <p:cNvPr id="13"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6971904" y="149227"/>
            <a:ext cx="1776117" cy="76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ISTORAGE\-Print\MA27\Report_DOC\gfx.png"/>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7685949" y="5353818"/>
            <a:ext cx="1457325" cy="15073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7"/>
          <p:cNvSpPr txBox="1"/>
          <p:nvPr/>
        </p:nvSpPr>
        <p:spPr>
          <a:xfrm>
            <a:off x="8220448" y="6154602"/>
            <a:ext cx="674149" cy="369296"/>
          </a:xfrm>
          <a:prstGeom prst="rect">
            <a:avLst/>
          </a:prstGeom>
          <a:noFill/>
        </p:spPr>
        <p:txBody>
          <a:bodyPr wrap="none" lIns="182843" tIns="91422" rIns="182843" bIns="91422" rtlCol="0">
            <a:spAutoFit/>
          </a:bodyPr>
          <a:lstStyle/>
          <a:p>
            <a:pPr algn="ctr"/>
            <a:fld id="{260E2A6B-A809-4840-BF14-8648BC0BDF87}" type="slidenum">
              <a:rPr lang="en-GB" sz="1200" b="0" noProof="0" smtClean="0">
                <a:solidFill>
                  <a:schemeClr val="accent1"/>
                </a:solidFill>
                <a:latin typeface="Trebuchet MS" pitchFamily="34" charset="0"/>
                <a:cs typeface="Raleway Light"/>
              </a:rPr>
              <a:pPr algn="ctr"/>
              <a:t>‹#›</a:t>
            </a:fld>
            <a:endParaRPr lang="en-GB" sz="1200" b="0" noProof="0" dirty="0">
              <a:solidFill>
                <a:schemeClr val="accent1"/>
              </a:solidFill>
              <a:latin typeface="Trebuchet MS" pitchFamily="34" charset="0"/>
              <a:cs typeface="Raleway Light"/>
            </a:endParaRPr>
          </a:p>
        </p:txBody>
      </p:sp>
      <p:pic>
        <p:nvPicPr>
          <p:cNvPr id="50" name="Picture 4"/>
          <p:cNvPicPr>
            <a:picLocks noChangeAspect="1" noChangeArrowheads="1"/>
          </p:cNvPicPr>
          <p:nvPr/>
        </p:nvPicPr>
        <p:blipFill>
          <a:blip r:embed="rId25" cstate="print">
            <a:extLst>
              <a:ext uri="{28A0092B-C50C-407E-A947-70E740481C1C}">
                <a14:useLocalDpi xmlns:a14="http://schemas.microsoft.com/office/drawing/2010/main" val="0"/>
              </a:ext>
            </a:extLst>
          </a:blip>
          <a:stretch>
            <a:fillRect/>
          </a:stretch>
        </p:blipFill>
        <p:spPr bwMode="auto">
          <a:xfrm>
            <a:off x="302168" y="6154025"/>
            <a:ext cx="480567" cy="480567"/>
          </a:xfrm>
          <a:prstGeom prst="rect">
            <a:avLst/>
          </a:prstGeom>
          <a:noFill/>
          <a:extLst>
            <a:ext uri="{909E8E84-426E-40DD-AFC4-6F175D3DCCD1}">
              <a14:hiddenFill xmlns:a14="http://schemas.microsoft.com/office/drawing/2010/main">
                <a:solidFill>
                  <a:srgbClr val="FFFFFF"/>
                </a:solidFill>
              </a14:hiddenFill>
            </a:ext>
          </a:extLst>
        </p:spPr>
      </p:pic>
      <p:sp>
        <p:nvSpPr>
          <p:cNvPr id="55" name="Titelplatzhalter 3"/>
          <p:cNvSpPr>
            <a:spLocks noGrp="1"/>
          </p:cNvSpPr>
          <p:nvPr>
            <p:ph type="title"/>
          </p:nvPr>
        </p:nvSpPr>
        <p:spPr>
          <a:xfrm>
            <a:off x="-6888" y="149227"/>
            <a:ext cx="6588442" cy="686006"/>
          </a:xfrm>
          <a:prstGeom prst="rect">
            <a:avLst/>
          </a:prstGeom>
        </p:spPr>
        <p:txBody>
          <a:bodyPr vert="horz" lIns="91440" tIns="45720" rIns="91440" bIns="45720" rtlCol="0" anchor="ctr">
            <a:normAutofit/>
          </a:body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2581459685"/>
      </p:ext>
    </p:extLst>
  </p:cSld>
  <p:clrMap bg1="lt1" tx1="dk1" bg2="lt2" tx2="dk2" accent1="accent1" accent2="accent2" accent3="accent3" accent4="accent4" accent5="accent5" accent6="accent6" hlink="hlink" folHlink="folHlink"/>
  <p:sldLayoutIdLst>
    <p:sldLayoutId id="2147483826" r:id="rId1"/>
    <p:sldLayoutId id="2147483849" r:id="rId2"/>
    <p:sldLayoutId id="2147483859" r:id="rId3"/>
    <p:sldLayoutId id="2147483850" r:id="rId4"/>
    <p:sldLayoutId id="2147483861" r:id="rId5"/>
    <p:sldLayoutId id="2147483847" r:id="rId6"/>
    <p:sldLayoutId id="2147483855" r:id="rId7"/>
    <p:sldLayoutId id="2147483854" r:id="rId8"/>
    <p:sldLayoutId id="2147483851" r:id="rId9"/>
    <p:sldLayoutId id="2147483852" r:id="rId10"/>
    <p:sldLayoutId id="2147483853" r:id="rId11"/>
    <p:sldLayoutId id="2147483856" r:id="rId12"/>
    <p:sldLayoutId id="2147483860" r:id="rId13"/>
    <p:sldLayoutId id="2147483857" r:id="rId14"/>
    <p:sldLayoutId id="2147483858" r:id="rId15"/>
    <p:sldLayoutId id="2147483800" r:id="rId16"/>
    <p:sldLayoutId id="2147483862" r:id="rId17"/>
    <p:sldLayoutId id="2147483864" r:id="rId18"/>
    <p:sldLayoutId id="2147483865" r:id="rId19"/>
    <p:sldLayoutId id="2147483866" r:id="rId20"/>
    <p:sldLayoutId id="2147483863" r:id="rId21"/>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hdr="0" ftr="0" dt="0"/>
  <p:txStyles>
    <p:title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p:titleStyle>
    <p:bodyStyle>
      <a:lvl1pPr marL="342705" indent="-342705" algn="l" defTabSz="913878" rtl="0" eaLnBrk="1" latinLnBrk="0" hangingPunct="1">
        <a:spcBef>
          <a:spcPct val="20000"/>
        </a:spcBef>
        <a:buClr>
          <a:schemeClr val="accent1"/>
        </a:buClr>
        <a:buSzPct val="80000"/>
        <a:buFont typeface="Wingdings 2" pitchFamily="18" charset="2"/>
        <a:buChar char=""/>
        <a:defRPr sz="2400" kern="1200" baseline="0">
          <a:solidFill>
            <a:schemeClr val="accent1"/>
          </a:solidFill>
          <a:latin typeface="Trebuchet MS" pitchFamily="34" charset="0"/>
          <a:ea typeface="+mn-ea"/>
          <a:cs typeface="+mn-cs"/>
        </a:defRPr>
      </a:lvl1pPr>
      <a:lvl2pPr marL="742527" indent="-285588" algn="l" defTabSz="913878" rtl="0" eaLnBrk="1" latinLnBrk="0" hangingPunct="1">
        <a:spcBef>
          <a:spcPct val="20000"/>
        </a:spcBef>
        <a:buClr>
          <a:schemeClr val="accent1"/>
        </a:buClr>
        <a:buSzPct val="80000"/>
        <a:buFont typeface="Wingdings" pitchFamily="2" charset="2"/>
        <a:buChar char=""/>
        <a:defRPr sz="2000" kern="1200">
          <a:solidFill>
            <a:schemeClr val="accent6">
              <a:lumMod val="50000"/>
            </a:schemeClr>
          </a:solidFill>
          <a:latin typeface="Trebuchet MS" pitchFamily="34" charset="0"/>
          <a:ea typeface="+mn-ea"/>
          <a:cs typeface="+mn-cs"/>
        </a:defRPr>
      </a:lvl2pPr>
      <a:lvl3pPr marL="1142349" indent="-228470" algn="l" defTabSz="913878" rtl="0" eaLnBrk="1" latinLnBrk="0" hangingPunct="1">
        <a:spcBef>
          <a:spcPct val="20000"/>
        </a:spcBef>
        <a:buClr>
          <a:schemeClr val="accent1"/>
        </a:buClr>
        <a:buSzPct val="100000"/>
        <a:buFont typeface="Trebuchet MS" pitchFamily="34" charset="0"/>
        <a:buChar char="&gt;"/>
        <a:defRPr sz="1800" kern="1200">
          <a:solidFill>
            <a:schemeClr val="accent6">
              <a:lumMod val="50000"/>
            </a:schemeClr>
          </a:solidFill>
          <a:latin typeface="Trebuchet MS" pitchFamily="34" charset="0"/>
          <a:ea typeface="+mn-ea"/>
          <a:cs typeface="+mn-cs"/>
        </a:defRPr>
      </a:lvl3pPr>
      <a:lvl4pPr marL="1599288"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4pPr>
      <a:lvl5pPr marL="2056227"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878" rtl="0" eaLnBrk="1" latinLnBrk="0" hangingPunct="1">
        <a:defRPr sz="1800" kern="1200">
          <a:solidFill>
            <a:schemeClr val="tx1"/>
          </a:solidFill>
          <a:latin typeface="+mn-lt"/>
          <a:ea typeface="+mn-ea"/>
          <a:cs typeface="+mn-cs"/>
        </a:defRPr>
      </a:lvl1pPr>
      <a:lvl2pPr marL="456939" algn="l" defTabSz="913878" rtl="0" eaLnBrk="1" latinLnBrk="0" hangingPunct="1">
        <a:defRPr sz="1800" kern="1200">
          <a:solidFill>
            <a:schemeClr val="tx1"/>
          </a:solidFill>
          <a:latin typeface="+mn-lt"/>
          <a:ea typeface="+mn-ea"/>
          <a:cs typeface="+mn-cs"/>
        </a:defRPr>
      </a:lvl2pPr>
      <a:lvl3pPr marL="913878" algn="l" defTabSz="913878" rtl="0" eaLnBrk="1" latinLnBrk="0" hangingPunct="1">
        <a:defRPr sz="1800" kern="1200">
          <a:solidFill>
            <a:schemeClr val="tx1"/>
          </a:solidFill>
          <a:latin typeface="+mn-lt"/>
          <a:ea typeface="+mn-ea"/>
          <a:cs typeface="+mn-cs"/>
        </a:defRPr>
      </a:lvl3pPr>
      <a:lvl4pPr marL="1370817" algn="l" defTabSz="913878" rtl="0" eaLnBrk="1" latinLnBrk="0" hangingPunct="1">
        <a:defRPr sz="1800" kern="1200">
          <a:solidFill>
            <a:schemeClr val="tx1"/>
          </a:solidFill>
          <a:latin typeface="+mn-lt"/>
          <a:ea typeface="+mn-ea"/>
          <a:cs typeface="+mn-cs"/>
        </a:defRPr>
      </a:lvl4pPr>
      <a:lvl5pPr marL="1827758" algn="l" defTabSz="913878" rtl="0" eaLnBrk="1" latinLnBrk="0" hangingPunct="1">
        <a:defRPr sz="1800" kern="1200">
          <a:solidFill>
            <a:schemeClr val="tx1"/>
          </a:solidFill>
          <a:latin typeface="+mn-lt"/>
          <a:ea typeface="+mn-ea"/>
          <a:cs typeface="+mn-cs"/>
        </a:defRPr>
      </a:lvl5pPr>
      <a:lvl6pPr marL="2284698" algn="l" defTabSz="913878" rtl="0" eaLnBrk="1" latinLnBrk="0" hangingPunct="1">
        <a:defRPr sz="1800" kern="1200">
          <a:solidFill>
            <a:schemeClr val="tx1"/>
          </a:solidFill>
          <a:latin typeface="+mn-lt"/>
          <a:ea typeface="+mn-ea"/>
          <a:cs typeface="+mn-cs"/>
        </a:defRPr>
      </a:lvl6pPr>
      <a:lvl7pPr marL="2741637" algn="l" defTabSz="913878" rtl="0" eaLnBrk="1" latinLnBrk="0" hangingPunct="1">
        <a:defRPr sz="1800" kern="1200">
          <a:solidFill>
            <a:schemeClr val="tx1"/>
          </a:solidFill>
          <a:latin typeface="+mn-lt"/>
          <a:ea typeface="+mn-ea"/>
          <a:cs typeface="+mn-cs"/>
        </a:defRPr>
      </a:lvl7pPr>
      <a:lvl8pPr marL="3198576" algn="l" defTabSz="913878" rtl="0" eaLnBrk="1" latinLnBrk="0" hangingPunct="1">
        <a:defRPr sz="1800" kern="1200">
          <a:solidFill>
            <a:schemeClr val="tx1"/>
          </a:solidFill>
          <a:latin typeface="+mn-lt"/>
          <a:ea typeface="+mn-ea"/>
          <a:cs typeface="+mn-cs"/>
        </a:defRPr>
      </a:lvl8pPr>
      <a:lvl9pPr marL="3655515" algn="l" defTabSz="9138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2.jpg"/><Relationship Id="rId7"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2.emf"/><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35.png"/><Relationship Id="rId9" Type="http://schemas.openxmlformats.org/officeDocument/2006/relationships/image" Target="../media/image75.jpe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3.jpg"/><Relationship Id="rId5" Type="http://schemas.openxmlformats.org/officeDocument/2006/relationships/image" Target="../media/image80.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5.jpg"/><Relationship Id="rId5" Type="http://schemas.openxmlformats.org/officeDocument/2006/relationships/hyperlink" Target="https://www.smartlahti.fi/citicap/" TargetMode="External"/><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2.jp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hyperlink" Target="http://mobilityweek.eu/fileadmin/user_upload/materials/participation_resources/2016/EMW_Best_Practice_Guide_2016_BR.pdf" TargetMode="External"/><Relationship Id="rId4" Type="http://schemas.openxmlformats.org/officeDocument/2006/relationships/hyperlink" Target="http://mobilityweek.eu/campaign-resourc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32.jpg"/><Relationship Id="rId7" Type="http://schemas.openxmlformats.org/officeDocument/2006/relationships/hyperlink" Target="http://registration.mobilityweek.eu/login.php?"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jpeg"/><Relationship Id="rId10" Type="http://schemas.openxmlformats.org/officeDocument/2006/relationships/image" Target="../media/image94.png"/><Relationship Id="rId4" Type="http://schemas.openxmlformats.org/officeDocument/2006/relationships/hyperlink" Target="mailto:Jsimpson@rec.org" TargetMode="External"/><Relationship Id="rId9" Type="http://schemas.openxmlformats.org/officeDocument/2006/relationships/hyperlink" Target="http://mobilityweek.eu/contac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jpg"/><Relationship Id="rId7" Type="http://schemas.openxmlformats.org/officeDocument/2006/relationships/hyperlink" Target="https://ec.europa.eu/transport/themes/logistics-and-multimodal-transport/2018-year-multimodality_en" TargetMode="External"/><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hyperlink" Target="https://www.youtube.com/watch?time_continue=37&amp;v=YLe81FSVON4" TargetMode="External"/><Relationship Id="rId4" Type="http://schemas.openxmlformats.org/officeDocument/2006/relationships/image" Target="../media/image35.pn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3" Type="http://schemas.openxmlformats.org/officeDocument/2006/relationships/image" Target="../media/image32.jp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0.JPG"/><Relationship Id="rId11" Type="http://schemas.openxmlformats.org/officeDocument/2006/relationships/image" Target="../media/image55.jpeg"/><Relationship Id="rId5" Type="http://schemas.openxmlformats.org/officeDocument/2006/relationships/hyperlink" Target="https://www.instagram.com/p/BZLzYSvnXEc/?taken-by=katrineholmskommun" TargetMode="External"/><Relationship Id="rId10" Type="http://schemas.openxmlformats.org/officeDocument/2006/relationships/image" Target="../media/image54.jpeg"/><Relationship Id="rId4" Type="http://schemas.openxmlformats.org/officeDocument/2006/relationships/image" Target="../media/image35.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2.jp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5.png"/><Relationship Id="rId7" Type="http://schemas.openxmlformats.org/officeDocument/2006/relationships/image" Target="../media/image67.jpe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emf"/><Relationship Id="rId9"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1104926" y="4720084"/>
            <a:ext cx="7754912" cy="712920"/>
          </a:xfrm>
        </p:spPr>
        <p:txBody>
          <a:bodyPr/>
          <a:lstStyle/>
          <a:p>
            <a:r>
              <a:rPr lang="de-AT" dirty="0"/>
              <a:t>LOW-CARB Capacity Building Workshop – </a:t>
            </a:r>
            <a:br>
              <a:rPr lang="de-AT" dirty="0"/>
            </a:br>
            <a:r>
              <a:rPr lang="en-US" dirty="0"/>
              <a:t>Regional Sustainable Urban Mobility Planning for Functional Urban Areas</a:t>
            </a:r>
            <a:r>
              <a:rPr lang="de-AT" dirty="0"/>
              <a:t>  </a:t>
            </a:r>
          </a:p>
          <a:p>
            <a:r>
              <a:rPr lang="de-AT" dirty="0"/>
              <a:t>25 May 2018, Brno, Czech Republic. 1445-1500</a:t>
            </a:r>
          </a:p>
        </p:txBody>
      </p:sp>
      <p:sp>
        <p:nvSpPr>
          <p:cNvPr id="4" name="Textplatzhalter 3"/>
          <p:cNvSpPr>
            <a:spLocks noGrp="1"/>
          </p:cNvSpPr>
          <p:nvPr>
            <p:ph type="body" sz="quarter" idx="13"/>
          </p:nvPr>
        </p:nvSpPr>
        <p:spPr/>
        <p:txBody>
          <a:bodyPr>
            <a:normAutofit/>
          </a:bodyPr>
          <a:lstStyle/>
          <a:p>
            <a:r>
              <a:rPr lang="de-AT" sz="2400" b="0" dirty="0"/>
              <a:t>Linking up with EUROPEAN</a:t>
            </a:r>
            <a:r>
              <a:rPr lang="de-AT" sz="2400" dirty="0"/>
              <a:t>MOBILITY</a:t>
            </a:r>
            <a:r>
              <a:rPr lang="de-AT" sz="2400" b="0" dirty="0"/>
              <a:t>WEEK</a:t>
            </a:r>
          </a:p>
        </p:txBody>
      </p:sp>
      <p:sp>
        <p:nvSpPr>
          <p:cNvPr id="5" name="Textplatzhalter 4"/>
          <p:cNvSpPr>
            <a:spLocks noGrp="1"/>
          </p:cNvSpPr>
          <p:nvPr>
            <p:ph type="body" sz="quarter" idx="14"/>
          </p:nvPr>
        </p:nvSpPr>
        <p:spPr>
          <a:xfrm>
            <a:off x="1104926" y="6307559"/>
            <a:ext cx="7754912" cy="275990"/>
          </a:xfrm>
        </p:spPr>
        <p:txBody>
          <a:bodyPr/>
          <a:lstStyle/>
          <a:p>
            <a:r>
              <a:rPr lang="de-AT" i="1" dirty="0">
                <a:solidFill>
                  <a:srgbClr val="7494A4"/>
                </a:solidFill>
              </a:rPr>
              <a:t>Jerome Simpson/Regional Environmental Center for CEE/Hungary &amp; EMW Secretariat</a:t>
            </a:r>
          </a:p>
        </p:txBody>
      </p:sp>
      <p:pic>
        <p:nvPicPr>
          <p:cNvPr id="8" name="Picture 7">
            <a:extLst>
              <a:ext uri="{FF2B5EF4-FFF2-40B4-BE49-F238E27FC236}">
                <a16:creationId xmlns:a16="http://schemas.microsoft.com/office/drawing/2014/main" id="{13376758-CD87-40A0-8E2E-D76FBE0F5B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8982" y="0"/>
            <a:ext cx="2859227" cy="1185863"/>
          </a:xfrm>
          <a:prstGeom prst="rect">
            <a:avLst/>
          </a:prstGeom>
        </p:spPr>
      </p:pic>
    </p:spTree>
    <p:extLst>
      <p:ext uri="{BB962C8B-B14F-4D97-AF65-F5344CB8AC3E}">
        <p14:creationId xmlns:p14="http://schemas.microsoft.com/office/powerpoint/2010/main" val="2572774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17" name="Picture 2" descr="File:Park and Ride.svg">
            <a:extLst>
              <a:ext uri="{FF2B5EF4-FFF2-40B4-BE49-F238E27FC236}">
                <a16:creationId xmlns:a16="http://schemas.microsoft.com/office/drawing/2014/main" id="{EC4EBC5F-3E2E-445A-BD00-ED2372356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226" y="1172244"/>
            <a:ext cx="2281613" cy="101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9747EFEF-CEB0-48E8-A9D7-497B8E9D6F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5173" y="3451199"/>
            <a:ext cx="1443583" cy="246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http://www.metropol.hu/images/1384360927_iranytaxi_kp.jpg">
            <a:extLst>
              <a:ext uri="{FF2B5EF4-FFF2-40B4-BE49-F238E27FC236}">
                <a16:creationId xmlns:a16="http://schemas.microsoft.com/office/drawing/2014/main" id="{C4DBE1AD-7C80-42B2-B1A6-648A8BBC32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7408" y="1172244"/>
            <a:ext cx="2173589" cy="14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a:extLst>
              <a:ext uri="{FF2B5EF4-FFF2-40B4-BE49-F238E27FC236}">
                <a16:creationId xmlns:a16="http://schemas.microsoft.com/office/drawing/2014/main" id="{C8E7766C-4CE2-4B49-91DB-C7DDB42029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54311" y="1133412"/>
            <a:ext cx="1605309" cy="226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a:extLst>
              <a:ext uri="{FF2B5EF4-FFF2-40B4-BE49-F238E27FC236}">
                <a16:creationId xmlns:a16="http://schemas.microsoft.com/office/drawing/2014/main" id="{33385878-0708-46E9-99BC-D15D2071F79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4241" y="2841451"/>
            <a:ext cx="2199224" cy="14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File:Oyster Card Top-up Machine.JPG">
            <a:extLst>
              <a:ext uri="{FF2B5EF4-FFF2-40B4-BE49-F238E27FC236}">
                <a16:creationId xmlns:a16="http://schemas.microsoft.com/office/drawing/2014/main" id="{2420DAE8-FC86-4EC3-968E-4EC3A16AE0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33150" y="4418011"/>
            <a:ext cx="2189639" cy="16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85F1F4F5-1106-40D8-9AEB-9C61BD8A35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4158"/>
          <a:stretch>
            <a:fillRect/>
          </a:stretch>
        </p:blipFill>
        <p:spPr bwMode="auto">
          <a:xfrm>
            <a:off x="1216982" y="2518247"/>
            <a:ext cx="2235047" cy="358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el 1">
            <a:extLst>
              <a:ext uri="{FF2B5EF4-FFF2-40B4-BE49-F238E27FC236}">
                <a16:creationId xmlns:a16="http://schemas.microsoft.com/office/drawing/2014/main" id="{517C8F24-D9A8-4182-A9DC-0D1A7812C391}"/>
              </a:ext>
            </a:extLst>
          </p:cNvPr>
          <p:cNvSpPr txBox="1">
            <a:spLocks/>
          </p:cNvSpPr>
          <p:nvPr/>
        </p:nvSpPr>
        <p:spPr>
          <a:xfrm>
            <a:off x="7305160" y="1653698"/>
            <a:ext cx="1858474" cy="287502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2000" dirty="0">
                <a:solidFill>
                  <a:schemeClr val="tx1">
                    <a:lumMod val="50000"/>
                  </a:schemeClr>
                </a:solidFill>
              </a:rPr>
              <a:t>PERMANENT MEASURE EXAMPLES (PT)</a:t>
            </a:r>
          </a:p>
          <a:p>
            <a:endParaRPr lang="en-GB" sz="2000" dirty="0">
              <a:solidFill>
                <a:schemeClr val="tx1">
                  <a:lumMod val="50000"/>
                </a:schemeClr>
              </a:solidFill>
            </a:endParaRPr>
          </a:p>
          <a:p>
            <a:r>
              <a:rPr lang="en-GB" sz="2000" dirty="0">
                <a:solidFill>
                  <a:schemeClr val="tx1">
                    <a:lumMod val="50000"/>
                  </a:schemeClr>
                </a:solidFill>
              </a:rPr>
              <a:t>(CAR/BUS </a:t>
            </a:r>
            <a:br>
              <a:rPr lang="en-GB" sz="2000" dirty="0">
                <a:solidFill>
                  <a:schemeClr val="tx1">
                    <a:lumMod val="50000"/>
                  </a:schemeClr>
                </a:solidFill>
              </a:rPr>
            </a:br>
            <a:r>
              <a:rPr lang="en-GB" sz="2000" dirty="0">
                <a:solidFill>
                  <a:schemeClr val="tx1">
                    <a:lumMod val="50000"/>
                  </a:schemeClr>
                </a:solidFill>
              </a:rPr>
              <a:t>&amp; RIDE)</a:t>
            </a:r>
          </a:p>
        </p:txBody>
      </p:sp>
      <p:sp>
        <p:nvSpPr>
          <p:cNvPr id="14" name="Titel 1">
            <a:extLst>
              <a:ext uri="{FF2B5EF4-FFF2-40B4-BE49-F238E27FC236}">
                <a16:creationId xmlns:a16="http://schemas.microsoft.com/office/drawing/2014/main" id="{13614DBF-22F2-4C68-9865-71860AA4ADF3}"/>
              </a:ext>
            </a:extLst>
          </p:cNvPr>
          <p:cNvSpPr txBox="1">
            <a:spLocks/>
          </p:cNvSpPr>
          <p:nvPr/>
        </p:nvSpPr>
        <p:spPr>
          <a:xfrm>
            <a:off x="-224529" y="4272665"/>
            <a:ext cx="1858474" cy="952821"/>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2000" dirty="0">
                <a:solidFill>
                  <a:schemeClr val="tx1">
                    <a:lumMod val="50000"/>
                  </a:schemeClr>
                </a:solidFill>
              </a:rPr>
              <a:t>TOOLS &amp; SERVICES</a:t>
            </a:r>
            <a:endParaRPr lang="en-GB" sz="2000" dirty="0">
              <a:solidFill>
                <a:schemeClr val="tx1">
                  <a:lumMod val="50000"/>
                </a:schemeClr>
              </a:solidFill>
            </a:endParaRPr>
          </a:p>
        </p:txBody>
      </p:sp>
    </p:spTree>
    <p:extLst>
      <p:ext uri="{BB962C8B-B14F-4D97-AF65-F5344CB8AC3E}">
        <p14:creationId xmlns:p14="http://schemas.microsoft.com/office/powerpoint/2010/main" val="2936203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DE6FF6-6FAA-4464-AA24-6BF4E87096C2}"/>
              </a:ext>
            </a:extLst>
          </p:cNvPr>
          <p:cNvPicPr>
            <a:picLocks noChangeAspect="1"/>
          </p:cNvPicPr>
          <p:nvPr/>
        </p:nvPicPr>
        <p:blipFill>
          <a:blip r:embed="rId3"/>
          <a:stretch>
            <a:fillRect/>
          </a:stretch>
        </p:blipFill>
        <p:spPr>
          <a:xfrm>
            <a:off x="214966" y="1223105"/>
            <a:ext cx="5195344" cy="2657509"/>
          </a:xfrm>
          <a:prstGeom prst="rect">
            <a:avLst/>
          </a:prstGeom>
        </p:spPr>
      </p:pic>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sp>
        <p:nvSpPr>
          <p:cNvPr id="21" name="Titel 1">
            <a:extLst>
              <a:ext uri="{FF2B5EF4-FFF2-40B4-BE49-F238E27FC236}">
                <a16:creationId xmlns:a16="http://schemas.microsoft.com/office/drawing/2014/main" id="{D63CC0B4-1B66-46DA-B1C8-D2A8E77D75C8}"/>
              </a:ext>
            </a:extLst>
          </p:cNvPr>
          <p:cNvSpPr>
            <a:spLocks noGrp="1"/>
          </p:cNvSpPr>
          <p:nvPr>
            <p:ph type="title"/>
          </p:nvPr>
        </p:nvSpPr>
        <p:spPr>
          <a:xfrm>
            <a:off x="5860702" y="1849591"/>
            <a:ext cx="2641636" cy="686006"/>
          </a:xfrm>
        </p:spPr>
        <p:txBody>
          <a:bodyPr>
            <a:noAutofit/>
          </a:bodyPr>
          <a:lstStyle/>
          <a:p>
            <a:pPr algn="ctr"/>
            <a:r>
              <a:rPr lang="en-US" sz="2000" dirty="0"/>
              <a:t>CHANGING PARADIGM</a:t>
            </a:r>
            <a:endParaRPr lang="en-GB" sz="2000" dirty="0"/>
          </a:p>
        </p:txBody>
      </p:sp>
      <p:pic>
        <p:nvPicPr>
          <p:cNvPr id="7" name="Picture 6">
            <a:extLst>
              <a:ext uri="{FF2B5EF4-FFF2-40B4-BE49-F238E27FC236}">
                <a16:creationId xmlns:a16="http://schemas.microsoft.com/office/drawing/2014/main" id="{9DB3C1CB-507A-4E79-9966-2A4131957932}"/>
              </a:ext>
            </a:extLst>
          </p:cNvPr>
          <p:cNvPicPr>
            <a:picLocks noChangeAspect="1"/>
          </p:cNvPicPr>
          <p:nvPr/>
        </p:nvPicPr>
        <p:blipFill>
          <a:blip r:embed="rId5"/>
          <a:stretch>
            <a:fillRect/>
          </a:stretch>
        </p:blipFill>
        <p:spPr>
          <a:xfrm>
            <a:off x="3757386" y="3614189"/>
            <a:ext cx="5195344" cy="2534740"/>
          </a:xfrm>
          <a:prstGeom prst="rect">
            <a:avLst/>
          </a:prstGeom>
        </p:spPr>
      </p:pic>
      <p:pic>
        <p:nvPicPr>
          <p:cNvPr id="8" name="Picture 7">
            <a:extLst>
              <a:ext uri="{FF2B5EF4-FFF2-40B4-BE49-F238E27FC236}">
                <a16:creationId xmlns:a16="http://schemas.microsoft.com/office/drawing/2014/main" id="{62DB1F48-5CE3-49CD-B1B6-20FEF80EDD18}"/>
              </a:ext>
            </a:extLst>
          </p:cNvPr>
          <p:cNvPicPr>
            <a:picLocks noChangeAspect="1"/>
          </p:cNvPicPr>
          <p:nvPr/>
        </p:nvPicPr>
        <p:blipFill>
          <a:blip r:embed="rId6"/>
          <a:stretch>
            <a:fillRect/>
          </a:stretch>
        </p:blipFill>
        <p:spPr>
          <a:xfrm>
            <a:off x="6456895" y="3110337"/>
            <a:ext cx="1809750" cy="304800"/>
          </a:xfrm>
          <a:prstGeom prst="rect">
            <a:avLst/>
          </a:prstGeom>
        </p:spPr>
      </p:pic>
      <p:pic>
        <p:nvPicPr>
          <p:cNvPr id="9" name="Picture 8">
            <a:extLst>
              <a:ext uri="{FF2B5EF4-FFF2-40B4-BE49-F238E27FC236}">
                <a16:creationId xmlns:a16="http://schemas.microsoft.com/office/drawing/2014/main" id="{787F23A8-1543-4E8E-9A9B-A606FEC47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958" y="4044048"/>
            <a:ext cx="2545354" cy="1590847"/>
          </a:xfrm>
          <a:prstGeom prst="rect">
            <a:avLst/>
          </a:prstGeom>
          <a:effectLst>
            <a:outerShdw blurRad="63500" sx="102000" sy="102000" algn="ctr" rotWithShape="0">
              <a:prstClr val="black">
                <a:alpha val="40000"/>
              </a:prstClr>
            </a:outerShdw>
            <a:softEdge rad="12700"/>
          </a:effectLst>
        </p:spPr>
      </p:pic>
      <p:sp>
        <p:nvSpPr>
          <p:cNvPr id="10" name="Title 3">
            <a:extLst>
              <a:ext uri="{FF2B5EF4-FFF2-40B4-BE49-F238E27FC236}">
                <a16:creationId xmlns:a16="http://schemas.microsoft.com/office/drawing/2014/main" id="{565ED9DC-8344-4909-84C8-5979303C9190}"/>
              </a:ext>
            </a:extLst>
          </p:cNvPr>
          <p:cNvSpPr txBox="1">
            <a:spLocks/>
          </p:cNvSpPr>
          <p:nvPr/>
        </p:nvSpPr>
        <p:spPr>
          <a:xfrm>
            <a:off x="-4761" y="149225"/>
            <a:ext cx="6596948" cy="686006"/>
          </a:xfrm>
          <a:prstGeom prst="rect">
            <a:avLst/>
          </a:prstGeom>
        </p:spPr>
        <p:txBody>
          <a:bodyPr vert="horz" lIns="91440" tIns="45720" rIns="91440" bIns="45720" rtlCol="0" anchor="ctr">
            <a:norm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dirty="0"/>
              <a:t>REFLECTIONS ON PUBLIC TRANSPORT</a:t>
            </a:r>
          </a:p>
        </p:txBody>
      </p:sp>
    </p:spTree>
    <p:extLst>
      <p:ext uri="{BB962C8B-B14F-4D97-AF65-F5344CB8AC3E}">
        <p14:creationId xmlns:p14="http://schemas.microsoft.com/office/powerpoint/2010/main" val="217194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17" name="Picture 16">
            <a:extLst>
              <a:ext uri="{FF2B5EF4-FFF2-40B4-BE49-F238E27FC236}">
                <a16:creationId xmlns:a16="http://schemas.microsoft.com/office/drawing/2014/main" id="{764B1724-1CBD-4D7F-A2B7-F15F018C968B}"/>
              </a:ext>
            </a:extLst>
          </p:cNvPr>
          <p:cNvPicPr>
            <a:picLocks noChangeAspect="1"/>
          </p:cNvPicPr>
          <p:nvPr/>
        </p:nvPicPr>
        <p:blipFill>
          <a:blip r:embed="rId4"/>
          <a:stretch>
            <a:fillRect/>
          </a:stretch>
        </p:blipFill>
        <p:spPr>
          <a:xfrm>
            <a:off x="1325474" y="1184190"/>
            <a:ext cx="7772806" cy="4489620"/>
          </a:xfrm>
          <a:prstGeom prst="rect">
            <a:avLst/>
          </a:prstGeom>
        </p:spPr>
      </p:pic>
      <p:pic>
        <p:nvPicPr>
          <p:cNvPr id="8" name="Picture 7">
            <a:extLst>
              <a:ext uri="{FF2B5EF4-FFF2-40B4-BE49-F238E27FC236}">
                <a16:creationId xmlns:a16="http://schemas.microsoft.com/office/drawing/2014/main" id="{62DB1F48-5CE3-49CD-B1B6-20FEF80EDD18}"/>
              </a:ext>
            </a:extLst>
          </p:cNvPr>
          <p:cNvPicPr>
            <a:picLocks noChangeAspect="1"/>
          </p:cNvPicPr>
          <p:nvPr/>
        </p:nvPicPr>
        <p:blipFill>
          <a:blip r:embed="rId5"/>
          <a:stretch>
            <a:fillRect/>
          </a:stretch>
        </p:blipFill>
        <p:spPr>
          <a:xfrm>
            <a:off x="5003164" y="5737165"/>
            <a:ext cx="1809750" cy="304800"/>
          </a:xfrm>
          <a:prstGeom prst="rect">
            <a:avLst/>
          </a:prstGeom>
        </p:spPr>
      </p:pic>
      <p:pic>
        <p:nvPicPr>
          <p:cNvPr id="3" name="Picture 2">
            <a:extLst>
              <a:ext uri="{FF2B5EF4-FFF2-40B4-BE49-F238E27FC236}">
                <a16:creationId xmlns:a16="http://schemas.microsoft.com/office/drawing/2014/main" id="{E9C68ABC-62EE-4398-818C-006360583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301" y="1920501"/>
            <a:ext cx="1444533" cy="1671320"/>
          </a:xfrm>
          <a:prstGeom prst="rect">
            <a:avLst/>
          </a:prstGeom>
        </p:spPr>
      </p:pic>
      <p:sp>
        <p:nvSpPr>
          <p:cNvPr id="9" name="Speech Bubble: Oval 8">
            <a:extLst>
              <a:ext uri="{FF2B5EF4-FFF2-40B4-BE49-F238E27FC236}">
                <a16:creationId xmlns:a16="http://schemas.microsoft.com/office/drawing/2014/main" id="{52DDFD4F-5B77-4025-8D84-0147CD1C0676}"/>
              </a:ext>
            </a:extLst>
          </p:cNvPr>
          <p:cNvSpPr/>
          <p:nvPr/>
        </p:nvSpPr>
        <p:spPr>
          <a:xfrm flipH="1">
            <a:off x="45720" y="4328132"/>
            <a:ext cx="2672079" cy="2081989"/>
          </a:xfrm>
          <a:prstGeom prst="wedgeEllipseCallout">
            <a:avLst>
              <a:gd name="adj1" fmla="val 15789"/>
              <a:gd name="adj2" fmla="val -125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5">
            <a:extLst>
              <a:ext uri="{FF2B5EF4-FFF2-40B4-BE49-F238E27FC236}">
                <a16:creationId xmlns:a16="http://schemas.microsoft.com/office/drawing/2014/main" id="{2F52991D-3B4B-4EAB-8682-0DED0C95DF51}"/>
              </a:ext>
            </a:extLst>
          </p:cNvPr>
          <p:cNvSpPr>
            <a:spLocks noChangeArrowheads="1"/>
          </p:cNvSpPr>
          <p:nvPr/>
        </p:nvSpPr>
        <p:spPr bwMode="auto">
          <a:xfrm>
            <a:off x="187343" y="4587225"/>
            <a:ext cx="2388832" cy="1726361"/>
          </a:xfrm>
          <a:prstGeom prst="rect">
            <a:avLst/>
          </a:prstGeom>
          <a:noFill/>
          <a:ln w="9525">
            <a:noFill/>
            <a:miter lim="800000"/>
            <a:headEnd/>
            <a:tailEnd/>
          </a:ln>
        </p:spPr>
        <p:txBody>
          <a:bodyPr/>
          <a:lstStyle/>
          <a:p>
            <a:pPr algn="ctr"/>
            <a:r>
              <a:rPr lang="en-US" dirty="0"/>
              <a:t>“Urban automation is driving change. Taxis will be autonomous in 10 years and this will impact on public transport services.” Sandor Nagy, Szeged Vice Mayor</a:t>
            </a:r>
            <a:endParaRPr lang="en-US" sz="1600" b="0" i="1" dirty="0">
              <a:solidFill>
                <a:srgbClr val="000000"/>
              </a:solidFill>
              <a:latin typeface="Calibri" panose="020F0502020204030204" pitchFamily="34" charset="0"/>
            </a:endParaRPr>
          </a:p>
        </p:txBody>
      </p:sp>
      <p:sp>
        <p:nvSpPr>
          <p:cNvPr id="11" name="Title 3">
            <a:extLst>
              <a:ext uri="{FF2B5EF4-FFF2-40B4-BE49-F238E27FC236}">
                <a16:creationId xmlns:a16="http://schemas.microsoft.com/office/drawing/2014/main" id="{1769FBD0-A685-43ED-AC11-44B6470C474D}"/>
              </a:ext>
            </a:extLst>
          </p:cNvPr>
          <p:cNvSpPr txBox="1">
            <a:spLocks/>
          </p:cNvSpPr>
          <p:nvPr/>
        </p:nvSpPr>
        <p:spPr>
          <a:xfrm>
            <a:off x="-4761" y="149225"/>
            <a:ext cx="6596948" cy="686006"/>
          </a:xfrm>
          <a:prstGeom prst="rect">
            <a:avLst/>
          </a:prstGeom>
        </p:spPr>
        <p:txBody>
          <a:bodyPr vert="horz" lIns="91440" tIns="45720" rIns="91440" bIns="45720" rtlCol="0" anchor="ctr">
            <a:norm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dirty="0"/>
              <a:t>REFLECTIONS ON PUBLIC TRANSPORT</a:t>
            </a:r>
          </a:p>
        </p:txBody>
      </p:sp>
    </p:spTree>
    <p:extLst>
      <p:ext uri="{BB962C8B-B14F-4D97-AF65-F5344CB8AC3E}">
        <p14:creationId xmlns:p14="http://schemas.microsoft.com/office/powerpoint/2010/main" val="24168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sp>
        <p:nvSpPr>
          <p:cNvPr id="3" name="Rectangle 1">
            <a:extLst>
              <a:ext uri="{FF2B5EF4-FFF2-40B4-BE49-F238E27FC236}">
                <a16:creationId xmlns:a16="http://schemas.microsoft.com/office/drawing/2014/main" id="{4AEDD646-64FA-487D-9692-AA773A5F2858}"/>
              </a:ext>
            </a:extLst>
          </p:cNvPr>
          <p:cNvSpPr>
            <a:spLocks noChangeArrowheads="1"/>
          </p:cNvSpPr>
          <p:nvPr/>
        </p:nvSpPr>
        <p:spPr bwMode="auto">
          <a:xfrm>
            <a:off x="762000" y="1564308"/>
            <a:ext cx="815848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Trebuchet MS" panose="020B0603020202020204" pitchFamily="34" charset="0"/>
              </a:rPr>
              <a:t>CITICAP is one of five new </a:t>
            </a:r>
            <a:r>
              <a:rPr kumimoji="0" lang="en-US" altLang="en-US" sz="1600" b="1" i="0" u="none" strike="noStrike" cap="none" normalizeH="0" baseline="0" dirty="0">
                <a:ln>
                  <a:noFill/>
                </a:ln>
                <a:solidFill>
                  <a:schemeClr val="tx1"/>
                </a:solidFill>
                <a:effectLst/>
                <a:latin typeface="Trebuchet MS" panose="020B0603020202020204" pitchFamily="34" charset="0"/>
              </a:rPr>
              <a:t>ERDF</a:t>
            </a:r>
            <a:r>
              <a:rPr kumimoji="0" lang="en-US" altLang="en-US" sz="1600" b="0" i="0" u="none" strike="noStrike" cap="none" normalizeH="0" baseline="0" dirty="0">
                <a:ln>
                  <a:noFill/>
                </a:ln>
                <a:solidFill>
                  <a:schemeClr val="tx1"/>
                </a:solidFill>
                <a:effectLst/>
                <a:latin typeface="Trebuchet MS" panose="020B0603020202020204" pitchFamily="34" charset="0"/>
              </a:rPr>
              <a:t> </a:t>
            </a:r>
            <a:r>
              <a:rPr kumimoji="0" lang="en-US" altLang="en-US" sz="1600" b="1" i="0" u="none" strike="noStrike" cap="none" normalizeH="0" baseline="0" dirty="0">
                <a:ln>
                  <a:noFill/>
                </a:ln>
                <a:solidFill>
                  <a:schemeClr val="tx1"/>
                </a:solidFill>
                <a:effectLst/>
                <a:latin typeface="Trebuchet MS" panose="020B0603020202020204" pitchFamily="34" charset="0"/>
              </a:rPr>
              <a:t>Urban Mobility</a:t>
            </a:r>
            <a:r>
              <a:rPr kumimoji="0" lang="en-US" altLang="en-US" sz="1600" b="0" i="0" u="none" strike="noStrike" cap="none" normalizeH="0" baseline="0" dirty="0">
                <a:ln>
                  <a:noFill/>
                </a:ln>
                <a:solidFill>
                  <a:schemeClr val="tx1"/>
                </a:solidFill>
                <a:effectLst/>
                <a:latin typeface="Trebuchet MS" panose="020B0603020202020204" pitchFamily="34" charset="0"/>
              </a:rPr>
              <a:t> Innovative Actions undertaken by the city of </a:t>
            </a:r>
            <a:r>
              <a:rPr kumimoji="0" lang="en-US" altLang="en-US" sz="1600" b="1" i="0" u="none" strike="noStrike" cap="none" normalizeH="0" baseline="0" dirty="0">
                <a:ln>
                  <a:noFill/>
                </a:ln>
                <a:solidFill>
                  <a:schemeClr val="tx1"/>
                </a:solidFill>
                <a:effectLst/>
                <a:latin typeface="Trebuchet MS" panose="020B0603020202020204" pitchFamily="34" charset="0"/>
              </a:rPr>
              <a:t>Lahti</a:t>
            </a:r>
            <a:r>
              <a:rPr kumimoji="0" lang="en-US" altLang="en-US" sz="1600" b="0" i="0" u="none" strike="noStrike" cap="none" normalizeH="0" baseline="0" dirty="0">
                <a:ln>
                  <a:noFill/>
                </a:ln>
                <a:solidFill>
                  <a:schemeClr val="tx1"/>
                </a:solidFill>
                <a:effectLst/>
                <a:latin typeface="Trebuchet MS" panose="020B0603020202020204" pitchFamily="34" charset="0"/>
              </a:rPr>
              <a:t> (Finland)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600" dirty="0">
              <a:latin typeface="Trebuchet MS" panose="020B0603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US" sz="1600" dirty="0">
                <a:latin typeface="Trebuchet MS" panose="020B0603020202020204" pitchFamily="34" charset="0"/>
              </a:rPr>
              <a:t>The project develops a Personal Carbon Trading (PCT) scheme (cap and trade real-time/periodically or cap and dividend) to promote low-carbon urban mobility by promoting and rewarding </a:t>
            </a:r>
            <a:r>
              <a:rPr lang="en-US" sz="1600" dirty="0" err="1">
                <a:latin typeface="Trebuchet MS" panose="020B0603020202020204" pitchFamily="34" charset="0"/>
              </a:rPr>
              <a:t>behavioural</a:t>
            </a:r>
            <a:r>
              <a:rPr lang="en-US" sz="1600" dirty="0">
                <a:latin typeface="Trebuchet MS" panose="020B0603020202020204" pitchFamily="34" charset="0"/>
              </a:rPr>
              <a:t> change</a:t>
            </a:r>
          </a:p>
          <a:p>
            <a:pPr marL="285750" lvl="0" indent="-285750" defTabSz="914400" eaLnBrk="0" fontAlgn="base" hangingPunct="0">
              <a:spcBef>
                <a:spcPct val="0"/>
              </a:spcBef>
              <a:spcAft>
                <a:spcPct val="0"/>
              </a:spcAft>
              <a:buFont typeface="Arial" panose="020B0604020202020204" pitchFamily="34" charset="0"/>
              <a:buChar char="•"/>
            </a:pPr>
            <a:endParaRPr kumimoji="0" lang="en-US" altLang="en-US" sz="1600" b="0" i="0" u="none" strike="noStrike" cap="none" normalizeH="0" baseline="0" dirty="0">
              <a:ln>
                <a:noFill/>
              </a:ln>
              <a:solidFill>
                <a:schemeClr val="tx1"/>
              </a:solidFill>
              <a:effectLst/>
              <a:latin typeface="Trebuchet MS" panose="020B0603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US" sz="1600" dirty="0">
                <a:latin typeface="Trebuchet MS" panose="020B0603020202020204" pitchFamily="34" charset="0"/>
              </a:rPr>
              <a:t>The scheme will be co-designed in the framework of the Sustainable Urban Mobility Plan and through a participatory and user-led process.</a:t>
            </a:r>
          </a:p>
          <a:p>
            <a:pPr marL="285750" lvl="0" indent="-285750" defTabSz="914400" eaLnBrk="0" fontAlgn="base" hangingPunct="0">
              <a:spcBef>
                <a:spcPct val="0"/>
              </a:spcBef>
              <a:spcAft>
                <a:spcPct val="0"/>
              </a:spcAft>
              <a:buFont typeface="Arial" panose="020B0604020202020204" pitchFamily="34" charset="0"/>
              <a:buChar char="•"/>
            </a:pPr>
            <a:endParaRPr lang="en-US" sz="1600" dirty="0">
              <a:latin typeface="Trebuchet MS" panose="020B0603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US" sz="1600" dirty="0">
                <a:latin typeface="Trebuchet MS" panose="020B0603020202020204" pitchFamily="34" charset="0"/>
              </a:rPr>
              <a:t>Citizens will be able to monitor their emission and budget their carbon use via an open mobility data platform</a:t>
            </a:r>
          </a:p>
          <a:p>
            <a:pPr marL="285750" lvl="0" indent="-285750" defTabSz="914400" eaLnBrk="0" fontAlgn="base" hangingPunct="0">
              <a:spcBef>
                <a:spcPct val="0"/>
              </a:spcBef>
              <a:spcAft>
                <a:spcPct val="0"/>
              </a:spcAft>
              <a:buFont typeface="Arial" panose="020B0604020202020204" pitchFamily="34" charset="0"/>
              <a:buChar char="•"/>
            </a:pPr>
            <a:endParaRPr lang="en-US" sz="1600" dirty="0">
              <a:latin typeface="Trebuchet MS" panose="020B0603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US" sz="1600" dirty="0">
                <a:latin typeface="Trebuchet MS" panose="020B0603020202020204" pitchFamily="34" charset="0"/>
              </a:rPr>
              <a:t>Public authorities will use the data to foster sustainable mobility services and business opportunities </a:t>
            </a:r>
          </a:p>
          <a:p>
            <a:pPr marL="285750" lvl="0" indent="-285750" defTabSz="914400" eaLnBrk="0" fontAlgn="base" hangingPunct="0">
              <a:spcBef>
                <a:spcPct val="0"/>
              </a:spcBef>
              <a:spcAft>
                <a:spcPct val="0"/>
              </a:spcAft>
              <a:buFont typeface="Arial" panose="020B0604020202020204" pitchFamily="34" charset="0"/>
              <a:buChar char="•"/>
            </a:pPr>
            <a:endParaRPr lang="en-US" sz="1600" dirty="0">
              <a:latin typeface="Trebuchet MS" panose="020B0603020202020204" pitchFamily="34" charset="0"/>
            </a:endParaRPr>
          </a:p>
          <a:p>
            <a:pPr marL="285750" lvl="0" indent="-285750" defTabSz="914400" eaLnBrk="0" fontAlgn="base" hangingPunct="0">
              <a:spcBef>
                <a:spcPct val="0"/>
              </a:spcBef>
              <a:spcAft>
                <a:spcPct val="0"/>
              </a:spcAft>
              <a:buFont typeface="Arial" panose="020B0604020202020204" pitchFamily="34" charset="0"/>
              <a:buChar char="•"/>
            </a:pPr>
            <a:r>
              <a:rPr lang="en-US" sz="1600" dirty="0">
                <a:latin typeface="Trebuchet MS" panose="020B0603020202020204" pitchFamily="34" charset="0"/>
              </a:rPr>
              <a:t>Incentives will encourage scheme use, while carbon-neutral bicycle highway </a:t>
            </a:r>
            <a:br>
              <a:rPr lang="en-US" sz="1600" dirty="0">
                <a:latin typeface="Trebuchet MS" panose="020B0603020202020204" pitchFamily="34" charset="0"/>
              </a:rPr>
            </a:br>
            <a:r>
              <a:rPr lang="en-US" sz="1600" dirty="0">
                <a:latin typeface="Trebuchet MS" panose="020B0603020202020204" pitchFamily="34" charset="0"/>
              </a:rPr>
              <a:t>lane investments will support low-carbon choices of transport   </a:t>
            </a:r>
            <a:endParaRPr kumimoji="0" lang="en-US" altLang="en-US" sz="1600" b="0" i="0" u="none" strike="noStrike" cap="none" normalizeH="0" baseline="0" dirty="0">
              <a:ln>
                <a:noFill/>
              </a:ln>
              <a:solidFill>
                <a:schemeClr val="tx1"/>
              </a:solidFill>
              <a:effectLst/>
              <a:latin typeface="Trebuchet MS" panose="020B0603020202020204" pitchFamily="34" charset="0"/>
            </a:endParaRPr>
          </a:p>
        </p:txBody>
      </p:sp>
      <p:pic>
        <p:nvPicPr>
          <p:cNvPr id="9" name="Picture 8">
            <a:extLst>
              <a:ext uri="{FF2B5EF4-FFF2-40B4-BE49-F238E27FC236}">
                <a16:creationId xmlns:a16="http://schemas.microsoft.com/office/drawing/2014/main" id="{696404B3-6276-4E7C-A43D-DEC21CEE1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60" y="104516"/>
            <a:ext cx="2905760" cy="1459792"/>
          </a:xfrm>
          <a:prstGeom prst="rect">
            <a:avLst/>
          </a:prstGeom>
        </p:spPr>
      </p:pic>
      <p:pic>
        <p:nvPicPr>
          <p:cNvPr id="4" name="Picture 3">
            <a:hlinkClick r:id="rId5"/>
            <a:extLst>
              <a:ext uri="{FF2B5EF4-FFF2-40B4-BE49-F238E27FC236}">
                <a16:creationId xmlns:a16="http://schemas.microsoft.com/office/drawing/2014/main" id="{98C3289D-99EE-4612-875E-8B42DED98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4845" y="1920240"/>
            <a:ext cx="2474867" cy="2814637"/>
          </a:xfrm>
          <a:prstGeom prst="rect">
            <a:avLst/>
          </a:prstGeom>
        </p:spPr>
      </p:pic>
      <p:sp>
        <p:nvSpPr>
          <p:cNvPr id="6" name="Rectangle 5">
            <a:extLst>
              <a:ext uri="{FF2B5EF4-FFF2-40B4-BE49-F238E27FC236}">
                <a16:creationId xmlns:a16="http://schemas.microsoft.com/office/drawing/2014/main" id="{6BD26C0F-3DA6-4092-A1E6-ED8ACF785C9B}"/>
              </a:ext>
            </a:extLst>
          </p:cNvPr>
          <p:cNvSpPr/>
          <p:nvPr/>
        </p:nvSpPr>
        <p:spPr>
          <a:xfrm rot="16200000">
            <a:off x="-769842" y="3664882"/>
            <a:ext cx="2429319" cy="323165"/>
          </a:xfrm>
          <a:prstGeom prst="rect">
            <a:avLst/>
          </a:prstGeom>
        </p:spPr>
        <p:txBody>
          <a:bodyPr wrap="none">
            <a:spAutoFit/>
          </a:bodyPr>
          <a:lstStyle/>
          <a:p>
            <a:r>
              <a:rPr lang="en-US" dirty="0">
                <a:solidFill>
                  <a:srgbClr val="0070C0"/>
                </a:solidFill>
              </a:rPr>
              <a:t>www.smartlahti.fi/citicap</a:t>
            </a:r>
          </a:p>
        </p:txBody>
      </p:sp>
      <p:sp>
        <p:nvSpPr>
          <p:cNvPr id="8" name="Title 3">
            <a:extLst>
              <a:ext uri="{FF2B5EF4-FFF2-40B4-BE49-F238E27FC236}">
                <a16:creationId xmlns:a16="http://schemas.microsoft.com/office/drawing/2014/main" id="{BDA57258-8F8F-4196-87B4-3FCA669783A9}"/>
              </a:ext>
            </a:extLst>
          </p:cNvPr>
          <p:cNvSpPr txBox="1">
            <a:spLocks/>
          </p:cNvSpPr>
          <p:nvPr/>
        </p:nvSpPr>
        <p:spPr>
          <a:xfrm>
            <a:off x="3007150" y="169023"/>
            <a:ext cx="4433449" cy="686006"/>
          </a:xfrm>
          <a:prstGeom prst="rect">
            <a:avLst/>
          </a:prstGeom>
        </p:spPr>
        <p:txBody>
          <a:bodyPr vert="horz" lIns="91440" tIns="45720" rIns="91440" bIns="45720" rtlCol="0" anchor="ctr">
            <a:normAutofit fontScale="85000" lnSpcReduction="20000"/>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algn="ctr"/>
            <a:r>
              <a:rPr lang="en-US" dirty="0"/>
              <a:t>ON </a:t>
            </a:r>
            <a:br>
              <a:rPr lang="en-US" dirty="0"/>
            </a:br>
            <a:r>
              <a:rPr lang="en-US" dirty="0"/>
              <a:t>LOW-CARB PLANNING…</a:t>
            </a:r>
          </a:p>
        </p:txBody>
      </p:sp>
      <p:pic>
        <p:nvPicPr>
          <p:cNvPr id="10" name="Picture 9">
            <a:extLst>
              <a:ext uri="{FF2B5EF4-FFF2-40B4-BE49-F238E27FC236}">
                <a16:creationId xmlns:a16="http://schemas.microsoft.com/office/drawing/2014/main" id="{12117006-FA47-42A2-A216-D375F4CA85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3760" y="1115581"/>
            <a:ext cx="1631372" cy="357199"/>
          </a:xfrm>
          <a:prstGeom prst="rect">
            <a:avLst/>
          </a:prstGeom>
        </p:spPr>
      </p:pic>
    </p:spTree>
    <p:extLst>
      <p:ext uri="{BB962C8B-B14F-4D97-AF65-F5344CB8AC3E}">
        <p14:creationId xmlns:p14="http://schemas.microsoft.com/office/powerpoint/2010/main" val="209101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0400" y="1152931"/>
            <a:ext cx="3210596" cy="686006"/>
          </a:xfrm>
        </p:spPr>
        <p:txBody>
          <a:bodyPr>
            <a:noAutofit/>
          </a:bodyPr>
          <a:lstStyle/>
          <a:p>
            <a:br>
              <a:rPr lang="de-DE" sz="2000" dirty="0"/>
            </a:br>
            <a:r>
              <a:rPr lang="de-DE" sz="2000" dirty="0"/>
              <a:t>Why GET INVOLVED?</a:t>
            </a:r>
            <a:br>
              <a:rPr lang="en-GB" sz="2000" dirty="0"/>
            </a:br>
            <a:endParaRPr lang="en-GB" sz="2000" dirty="0"/>
          </a:p>
        </p:txBody>
      </p:sp>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3" name="Picture 2">
            <a:extLst>
              <a:ext uri="{FF2B5EF4-FFF2-40B4-BE49-F238E27FC236}">
                <a16:creationId xmlns:a16="http://schemas.microsoft.com/office/drawing/2014/main" id="{42DC7713-581C-4A51-902E-A2824B413E89}"/>
              </a:ext>
            </a:extLst>
          </p:cNvPr>
          <p:cNvPicPr>
            <a:picLocks noChangeAspect="1"/>
          </p:cNvPicPr>
          <p:nvPr/>
        </p:nvPicPr>
        <p:blipFill>
          <a:blip r:embed="rId4"/>
          <a:stretch>
            <a:fillRect/>
          </a:stretch>
        </p:blipFill>
        <p:spPr>
          <a:xfrm>
            <a:off x="613716" y="1967814"/>
            <a:ext cx="8153400" cy="3781425"/>
          </a:xfrm>
          <a:prstGeom prst="rect">
            <a:avLst/>
          </a:prstGeom>
        </p:spPr>
      </p:pic>
    </p:spTree>
    <p:extLst>
      <p:ext uri="{BB962C8B-B14F-4D97-AF65-F5344CB8AC3E}">
        <p14:creationId xmlns:p14="http://schemas.microsoft.com/office/powerpoint/2010/main" val="365481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sp>
        <p:nvSpPr>
          <p:cNvPr id="22" name="Rectangle 15">
            <a:extLst>
              <a:ext uri="{FF2B5EF4-FFF2-40B4-BE49-F238E27FC236}">
                <a16:creationId xmlns:a16="http://schemas.microsoft.com/office/drawing/2014/main" id="{01952799-0E0C-4F13-B0E8-B2D9E3ADE786}"/>
              </a:ext>
            </a:extLst>
          </p:cNvPr>
          <p:cNvSpPr>
            <a:spLocks noChangeArrowheads="1"/>
          </p:cNvSpPr>
          <p:nvPr/>
        </p:nvSpPr>
        <p:spPr bwMode="auto">
          <a:xfrm>
            <a:off x="7785240" y="3227139"/>
            <a:ext cx="1388478" cy="1074935"/>
          </a:xfrm>
          <a:prstGeom prst="rect">
            <a:avLst/>
          </a:prstGeom>
          <a:noFill/>
          <a:ln w="9525">
            <a:noFill/>
            <a:miter lim="800000"/>
            <a:headEnd/>
            <a:tailEnd/>
          </a:ln>
        </p:spPr>
        <p:txBody>
          <a:bodyPr/>
          <a:lstStyle/>
          <a:p>
            <a:r>
              <a:rPr lang="en-US" sz="1400" i="1" dirty="0">
                <a:solidFill>
                  <a:srgbClr val="000000"/>
                </a:solidFill>
                <a:latin typeface="Calibri" panose="020F0502020204030204" pitchFamily="34" charset="0"/>
              </a:rPr>
              <a:t>Online at: </a:t>
            </a:r>
            <a:r>
              <a:rPr lang="en-US" sz="1400" i="1" dirty="0">
                <a:solidFill>
                  <a:srgbClr val="000000"/>
                </a:solidFill>
                <a:latin typeface="Calibri" panose="020F0502020204030204" pitchFamily="34" charset="0"/>
                <a:hlinkClick r:id="rId4"/>
              </a:rPr>
              <a:t>mobilityweek.eu/campaign-resources/</a:t>
            </a:r>
            <a:r>
              <a:rPr lang="en-US" sz="1400" i="1" dirty="0">
                <a:solidFill>
                  <a:srgbClr val="000000"/>
                </a:solidFill>
                <a:latin typeface="Calibri" panose="020F0502020204030204" pitchFamily="34" charset="0"/>
              </a:rPr>
              <a:t> </a:t>
            </a:r>
          </a:p>
        </p:txBody>
      </p:sp>
      <p:sp>
        <p:nvSpPr>
          <p:cNvPr id="13" name="Titel 1">
            <a:extLst>
              <a:ext uri="{FF2B5EF4-FFF2-40B4-BE49-F238E27FC236}">
                <a16:creationId xmlns:a16="http://schemas.microsoft.com/office/drawing/2014/main" id="{158B3D7C-D879-4A58-9E49-6EECBFC79469}"/>
              </a:ext>
            </a:extLst>
          </p:cNvPr>
          <p:cNvSpPr txBox="1">
            <a:spLocks/>
          </p:cNvSpPr>
          <p:nvPr/>
        </p:nvSpPr>
        <p:spPr>
          <a:xfrm>
            <a:off x="5194362" y="1542193"/>
            <a:ext cx="2336036" cy="385794"/>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algn="ctr"/>
            <a:r>
              <a:rPr lang="de-DE" sz="2000" dirty="0">
                <a:solidFill>
                  <a:srgbClr val="000000"/>
                </a:solidFill>
              </a:rPr>
              <a:t>BEST PRACTICE GUIDE 2016</a:t>
            </a:r>
            <a:endParaRPr lang="en-GB" sz="2000" dirty="0">
              <a:solidFill>
                <a:srgbClr val="000000"/>
              </a:solidFill>
            </a:endParaRPr>
          </a:p>
        </p:txBody>
      </p:sp>
      <p:pic>
        <p:nvPicPr>
          <p:cNvPr id="8" name="Picture 7">
            <a:hlinkClick r:id="rId5"/>
            <a:extLst>
              <a:ext uri="{FF2B5EF4-FFF2-40B4-BE49-F238E27FC236}">
                <a16:creationId xmlns:a16="http://schemas.microsoft.com/office/drawing/2014/main" id="{A8B44BF1-0B44-4B60-9BBF-DE132D17073B}"/>
              </a:ext>
            </a:extLst>
          </p:cNvPr>
          <p:cNvPicPr>
            <a:picLocks noChangeAspect="1"/>
          </p:cNvPicPr>
          <p:nvPr/>
        </p:nvPicPr>
        <p:blipFill>
          <a:blip r:embed="rId6"/>
          <a:stretch>
            <a:fillRect/>
          </a:stretch>
        </p:blipFill>
        <p:spPr>
          <a:xfrm>
            <a:off x="5015522" y="2288502"/>
            <a:ext cx="2693717" cy="3805046"/>
          </a:xfrm>
          <a:prstGeom prst="rect">
            <a:avLst/>
          </a:prstGeom>
        </p:spPr>
      </p:pic>
      <p:pic>
        <p:nvPicPr>
          <p:cNvPr id="9" name="Picture 8">
            <a:extLst>
              <a:ext uri="{FF2B5EF4-FFF2-40B4-BE49-F238E27FC236}">
                <a16:creationId xmlns:a16="http://schemas.microsoft.com/office/drawing/2014/main" id="{C197FF17-39D8-4240-B081-A985882B8BFB}"/>
              </a:ext>
            </a:extLst>
          </p:cNvPr>
          <p:cNvPicPr>
            <a:picLocks noChangeAspect="1"/>
          </p:cNvPicPr>
          <p:nvPr/>
        </p:nvPicPr>
        <p:blipFill>
          <a:blip r:embed="rId7"/>
          <a:stretch>
            <a:fillRect/>
          </a:stretch>
        </p:blipFill>
        <p:spPr>
          <a:xfrm rot="19912845">
            <a:off x="5160824" y="3814625"/>
            <a:ext cx="2479114" cy="274213"/>
          </a:xfrm>
          <a:prstGeom prst="rect">
            <a:avLst/>
          </a:prstGeom>
        </p:spPr>
      </p:pic>
      <p:pic>
        <p:nvPicPr>
          <p:cNvPr id="10" name="Picture 9">
            <a:extLst>
              <a:ext uri="{FF2B5EF4-FFF2-40B4-BE49-F238E27FC236}">
                <a16:creationId xmlns:a16="http://schemas.microsoft.com/office/drawing/2014/main" id="{0D2F46AB-6015-40E9-91A3-EAEF60F63FE3}"/>
              </a:ext>
            </a:extLst>
          </p:cNvPr>
          <p:cNvPicPr>
            <a:picLocks noChangeAspect="1"/>
          </p:cNvPicPr>
          <p:nvPr/>
        </p:nvPicPr>
        <p:blipFill>
          <a:blip r:embed="rId8"/>
          <a:stretch>
            <a:fillRect/>
          </a:stretch>
        </p:blipFill>
        <p:spPr>
          <a:xfrm>
            <a:off x="1747520" y="2288501"/>
            <a:ext cx="2711981" cy="3805046"/>
          </a:xfrm>
          <a:prstGeom prst="rect">
            <a:avLst/>
          </a:prstGeom>
        </p:spPr>
      </p:pic>
      <p:sp>
        <p:nvSpPr>
          <p:cNvPr id="4" name="Title 3">
            <a:extLst>
              <a:ext uri="{FF2B5EF4-FFF2-40B4-BE49-F238E27FC236}">
                <a16:creationId xmlns:a16="http://schemas.microsoft.com/office/drawing/2014/main" id="{CF51427D-E6AF-4A69-9FB1-D3FAF338D59F}"/>
              </a:ext>
            </a:extLst>
          </p:cNvPr>
          <p:cNvSpPr>
            <a:spLocks noGrp="1"/>
          </p:cNvSpPr>
          <p:nvPr>
            <p:ph type="title"/>
          </p:nvPr>
        </p:nvSpPr>
        <p:spPr/>
        <p:txBody>
          <a:bodyPr/>
          <a:lstStyle/>
          <a:p>
            <a:r>
              <a:rPr lang="en-US" dirty="0"/>
              <a:t>FURTHER READING</a:t>
            </a:r>
          </a:p>
        </p:txBody>
      </p:sp>
      <p:sp>
        <p:nvSpPr>
          <p:cNvPr id="17" name="Titel 1">
            <a:extLst>
              <a:ext uri="{FF2B5EF4-FFF2-40B4-BE49-F238E27FC236}">
                <a16:creationId xmlns:a16="http://schemas.microsoft.com/office/drawing/2014/main" id="{F0A432E1-9EFF-439C-A2DF-326BD035292B}"/>
              </a:ext>
            </a:extLst>
          </p:cNvPr>
          <p:cNvSpPr txBox="1">
            <a:spLocks/>
          </p:cNvSpPr>
          <p:nvPr/>
        </p:nvSpPr>
        <p:spPr>
          <a:xfrm>
            <a:off x="1304169" y="1347773"/>
            <a:ext cx="3267831"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algn="ctr"/>
            <a:r>
              <a:rPr lang="en-US" sz="2000" dirty="0">
                <a:solidFill>
                  <a:srgbClr val="000000"/>
                </a:solidFill>
              </a:rPr>
              <a:t>CAMPAIGN HANDBOOK &amp; GUIDELINES</a:t>
            </a:r>
            <a:endParaRPr lang="en-GB" sz="2000" dirty="0">
              <a:solidFill>
                <a:srgbClr val="000000"/>
              </a:solidFill>
            </a:endParaRPr>
          </a:p>
        </p:txBody>
      </p:sp>
    </p:spTree>
    <p:extLst>
      <p:ext uri="{BB962C8B-B14F-4D97-AF65-F5344CB8AC3E}">
        <p14:creationId xmlns:p14="http://schemas.microsoft.com/office/powerpoint/2010/main" val="162162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296864" y="3283982"/>
            <a:ext cx="8562975" cy="750724"/>
          </a:xfrm>
        </p:spPr>
        <p:txBody>
          <a:bodyPr/>
          <a:lstStyle/>
          <a:p>
            <a:pPr algn="ctr"/>
            <a:r>
              <a:rPr lang="de-DE" sz="3600" dirty="0" err="1"/>
              <a:t>Thank</a:t>
            </a:r>
            <a:r>
              <a:rPr lang="de-DE" sz="3600" dirty="0"/>
              <a:t> </a:t>
            </a:r>
            <a:r>
              <a:rPr lang="de-DE" sz="3600" dirty="0" err="1"/>
              <a:t>you</a:t>
            </a:r>
            <a:r>
              <a:rPr lang="de-DE" sz="3600" dirty="0"/>
              <a:t> </a:t>
            </a:r>
            <a:r>
              <a:rPr lang="de-DE" sz="3600" dirty="0" err="1"/>
              <a:t>for</a:t>
            </a:r>
            <a:r>
              <a:rPr lang="de-DE" sz="3600" dirty="0"/>
              <a:t> </a:t>
            </a:r>
            <a:r>
              <a:rPr lang="de-DE" sz="3600" dirty="0" err="1"/>
              <a:t>your</a:t>
            </a:r>
            <a:r>
              <a:rPr lang="de-DE" sz="3600" dirty="0"/>
              <a:t> </a:t>
            </a:r>
            <a:r>
              <a:rPr lang="de-DE" sz="3600" dirty="0" err="1"/>
              <a:t>attention</a:t>
            </a:r>
            <a:r>
              <a:rPr lang="de-DE" sz="3600" dirty="0"/>
              <a:t>!</a:t>
            </a:r>
            <a:endParaRPr lang="en-GB" sz="3600" dirty="0"/>
          </a:p>
        </p:txBody>
      </p:sp>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sp>
        <p:nvSpPr>
          <p:cNvPr id="7" name="Text Box 2">
            <a:extLst>
              <a:ext uri="{FF2B5EF4-FFF2-40B4-BE49-F238E27FC236}">
                <a16:creationId xmlns:a16="http://schemas.microsoft.com/office/drawing/2014/main" id="{E0CC9546-9C93-4D77-8A05-10F632EF9EA7}"/>
              </a:ext>
            </a:extLst>
          </p:cNvPr>
          <p:cNvSpPr txBox="1">
            <a:spLocks noChangeArrowheads="1"/>
          </p:cNvSpPr>
          <p:nvPr/>
        </p:nvSpPr>
        <p:spPr bwMode="auto">
          <a:xfrm>
            <a:off x="2025651" y="3038629"/>
            <a:ext cx="5105400" cy="3385542"/>
          </a:xfrm>
          <a:prstGeom prst="rect">
            <a:avLst/>
          </a:prstGeom>
          <a:noFill/>
          <a:ln w="9525">
            <a:noFill/>
            <a:miter lim="800000"/>
            <a:headEnd/>
            <a:tailEnd/>
          </a:ln>
        </p:spPr>
        <p:txBody>
          <a:bodyPr>
            <a:spAutoFit/>
          </a:bodyPr>
          <a:lstStyle/>
          <a:p>
            <a:pPr>
              <a:spcBef>
                <a:spcPct val="50000"/>
              </a:spcBef>
              <a:defRPr/>
            </a:pPr>
            <a:endParaRPr lang="de-DE" sz="2200" b="1" dirty="0">
              <a:solidFill>
                <a:srgbClr val="134095"/>
              </a:solidFill>
              <a:latin typeface="Helvetica" charset="0"/>
            </a:endParaRPr>
          </a:p>
          <a:p>
            <a:pPr>
              <a:spcBef>
                <a:spcPct val="50000"/>
              </a:spcBef>
              <a:defRPr/>
            </a:pPr>
            <a:endParaRPr lang="de-DE" sz="1600" dirty="0">
              <a:latin typeface="Helvetica" charset="0"/>
            </a:endParaRPr>
          </a:p>
          <a:p>
            <a:pPr>
              <a:spcBef>
                <a:spcPct val="50000"/>
              </a:spcBef>
              <a:defRPr/>
            </a:pPr>
            <a:r>
              <a:rPr lang="de-DE" sz="1600" dirty="0">
                <a:latin typeface="Helvetica" charset="0"/>
              </a:rPr>
              <a:t>Jerome Simpson</a:t>
            </a:r>
          </a:p>
          <a:p>
            <a:pPr>
              <a:spcBef>
                <a:spcPct val="50000"/>
              </a:spcBef>
              <a:defRPr/>
            </a:pPr>
            <a:r>
              <a:rPr lang="de-DE" sz="1600" dirty="0">
                <a:solidFill>
                  <a:srgbClr val="134095"/>
                </a:solidFill>
                <a:effectLst>
                  <a:outerShdw blurRad="38100" dist="38100" dir="2700000" algn="tl">
                    <a:srgbClr val="000000">
                      <a:alpha val="43137"/>
                    </a:srgbClr>
                  </a:outerShdw>
                </a:effectLst>
                <a:latin typeface="Helvetica" charset="0"/>
              </a:rPr>
              <a:t>Contact Details</a:t>
            </a:r>
          </a:p>
          <a:p>
            <a:pPr>
              <a:spcBef>
                <a:spcPct val="50000"/>
              </a:spcBef>
              <a:defRPr/>
            </a:pPr>
            <a:r>
              <a:rPr lang="de-DE" sz="1600" dirty="0">
                <a:latin typeface="Helvetica" charset="0"/>
              </a:rPr>
              <a:t>EMW Secretariat c/o Regional Environmental Center</a:t>
            </a:r>
          </a:p>
          <a:p>
            <a:pPr>
              <a:spcBef>
                <a:spcPct val="50000"/>
              </a:spcBef>
              <a:defRPr/>
            </a:pPr>
            <a:r>
              <a:rPr lang="de-DE" sz="1600" dirty="0">
                <a:latin typeface="Helvetica" charset="0"/>
              </a:rPr>
              <a:t>Ady Endre ut 9-11</a:t>
            </a:r>
          </a:p>
          <a:p>
            <a:pPr>
              <a:spcBef>
                <a:spcPct val="50000"/>
              </a:spcBef>
              <a:defRPr/>
            </a:pPr>
            <a:r>
              <a:rPr lang="de-DE" sz="1600" dirty="0">
                <a:latin typeface="Helvetica" charset="0"/>
                <a:hlinkClick r:id="rId4"/>
              </a:rPr>
              <a:t>Jsimpson@rec.org</a:t>
            </a:r>
            <a:r>
              <a:rPr lang="de-DE" sz="1600" dirty="0">
                <a:latin typeface="Helvetica" charset="0"/>
              </a:rPr>
              <a:t> </a:t>
            </a:r>
            <a:r>
              <a:rPr lang="fr-BE" sz="1600" dirty="0">
                <a:sym typeface="Wingdings" panose="05000000000000000000" pitchFamily="2" charset="2"/>
              </a:rPr>
              <a:t>         </a:t>
            </a:r>
            <a:r>
              <a:rPr lang="de-DE" sz="1600" dirty="0">
                <a:latin typeface="Helvetica" charset="0"/>
              </a:rPr>
              <a:t>@jeromesimpson2</a:t>
            </a:r>
          </a:p>
          <a:p>
            <a:pPr>
              <a:spcBef>
                <a:spcPct val="50000"/>
              </a:spcBef>
              <a:defRPr/>
            </a:pPr>
            <a:r>
              <a:rPr lang="de-DE" sz="1600" u="sng" dirty="0">
                <a:solidFill>
                  <a:srgbClr val="134095"/>
                </a:solidFill>
                <a:latin typeface="Helvetica" charset="0"/>
              </a:rPr>
              <a:t>www.rec.org </a:t>
            </a:r>
          </a:p>
          <a:p>
            <a:pPr>
              <a:spcBef>
                <a:spcPct val="50000"/>
              </a:spcBef>
              <a:defRPr/>
            </a:pPr>
            <a:endParaRPr lang="de-DE" sz="1600" dirty="0">
              <a:latin typeface="Helvetica" charset="0"/>
            </a:endParaRPr>
          </a:p>
        </p:txBody>
      </p:sp>
      <p:pic>
        <p:nvPicPr>
          <p:cNvPr id="8" name="Picture 7">
            <a:extLst>
              <a:ext uri="{FF2B5EF4-FFF2-40B4-BE49-F238E27FC236}">
                <a16:creationId xmlns:a16="http://schemas.microsoft.com/office/drawing/2014/main" id="{9D53092C-0998-4A5B-B16E-1DC74D22A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54904">
            <a:off x="7284933" y="3869039"/>
            <a:ext cx="1196676" cy="1724722"/>
          </a:xfrm>
          <a:prstGeom prst="rect">
            <a:avLst/>
          </a:prstGeom>
          <a:effectLst>
            <a:softEdge rad="25400"/>
          </a:effectLst>
        </p:spPr>
      </p:pic>
      <p:pic>
        <p:nvPicPr>
          <p:cNvPr id="9" name="Picture 4" descr="http://columbusandwilson.com/wp-content/uploads/2015/06/Twitter-Logo-png-2.png">
            <a:extLst>
              <a:ext uri="{FF2B5EF4-FFF2-40B4-BE49-F238E27FC236}">
                <a16:creationId xmlns:a16="http://schemas.microsoft.com/office/drawing/2014/main" id="{BAA6D099-52F0-47A3-A9BA-F2159592AA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9470" y="5342365"/>
            <a:ext cx="342394" cy="3363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7"/>
            <a:extLst>
              <a:ext uri="{FF2B5EF4-FFF2-40B4-BE49-F238E27FC236}">
                <a16:creationId xmlns:a16="http://schemas.microsoft.com/office/drawing/2014/main" id="{7EE89A65-C249-4274-9787-05FCE635AF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9163" y="1363205"/>
            <a:ext cx="6326495" cy="1581624"/>
          </a:xfrm>
          <a:prstGeom prst="rect">
            <a:avLst/>
          </a:prstGeom>
        </p:spPr>
      </p:pic>
      <p:pic>
        <p:nvPicPr>
          <p:cNvPr id="6" name="Picture 5">
            <a:hlinkClick r:id="rId9"/>
            <a:extLst>
              <a:ext uri="{FF2B5EF4-FFF2-40B4-BE49-F238E27FC236}">
                <a16:creationId xmlns:a16="http://schemas.microsoft.com/office/drawing/2014/main" id="{77C3124C-7949-425F-8D4B-C122CAE9B3FD}"/>
              </a:ext>
            </a:extLst>
          </p:cNvPr>
          <p:cNvPicPr>
            <a:picLocks noChangeAspect="1"/>
          </p:cNvPicPr>
          <p:nvPr/>
        </p:nvPicPr>
        <p:blipFill>
          <a:blip r:embed="rId10"/>
          <a:stretch>
            <a:fillRect/>
          </a:stretch>
        </p:blipFill>
        <p:spPr>
          <a:xfrm rot="16200000">
            <a:off x="699263" y="4868724"/>
            <a:ext cx="2021525" cy="261545"/>
          </a:xfrm>
          <a:prstGeom prst="rect">
            <a:avLst/>
          </a:prstGeom>
        </p:spPr>
      </p:pic>
    </p:spTree>
    <p:extLst>
      <p:ext uri="{BB962C8B-B14F-4D97-AF65-F5344CB8AC3E}">
        <p14:creationId xmlns:p14="http://schemas.microsoft.com/office/powerpoint/2010/main" val="4153043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7" name="Picture 6">
            <a:extLst>
              <a:ext uri="{FF2B5EF4-FFF2-40B4-BE49-F238E27FC236}">
                <a16:creationId xmlns:a16="http://schemas.microsoft.com/office/drawing/2014/main" id="{552631DF-5806-4B21-8621-30CDFBFADDCA}"/>
              </a:ext>
            </a:extLst>
          </p:cNvPr>
          <p:cNvPicPr>
            <a:picLocks noChangeAspect="1"/>
          </p:cNvPicPr>
          <p:nvPr/>
        </p:nvPicPr>
        <p:blipFill>
          <a:blip r:embed="rId3"/>
          <a:stretch>
            <a:fillRect/>
          </a:stretch>
        </p:blipFill>
        <p:spPr>
          <a:xfrm>
            <a:off x="86327" y="4571729"/>
            <a:ext cx="3150410" cy="1579474"/>
          </a:xfrm>
          <a:prstGeom prst="rect">
            <a:avLst/>
          </a:prstGeom>
        </p:spPr>
      </p:pic>
      <p:pic>
        <p:nvPicPr>
          <p:cNvPr id="17" name="Imagen 1">
            <a:extLst>
              <a:ext uri="{FF2B5EF4-FFF2-40B4-BE49-F238E27FC236}">
                <a16:creationId xmlns:a16="http://schemas.microsoft.com/office/drawing/2014/main" id="{A9AF3136-0C74-4AB0-825D-3EE271B8B0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269"/>
          <a:stretch/>
        </p:blipFill>
        <p:spPr>
          <a:xfrm>
            <a:off x="3293878" y="4571729"/>
            <a:ext cx="3023872" cy="1579474"/>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25" name="Imagen 1">
            <a:extLst>
              <a:ext uri="{FF2B5EF4-FFF2-40B4-BE49-F238E27FC236}">
                <a16:creationId xmlns:a16="http://schemas.microsoft.com/office/drawing/2014/main" id="{33B24E87-6842-49AF-82D8-35A40CB7DA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66" b="11965"/>
          <a:stretch/>
        </p:blipFill>
        <p:spPr>
          <a:xfrm>
            <a:off x="6380568" y="4497572"/>
            <a:ext cx="2692951" cy="1631458"/>
          </a:xfrm>
          <a:prstGeom prst="rect">
            <a:avLst/>
          </a:prstGeom>
        </p:spPr>
      </p:pic>
      <p:pic>
        <p:nvPicPr>
          <p:cNvPr id="8" name="Picture 7">
            <a:extLst>
              <a:ext uri="{FF2B5EF4-FFF2-40B4-BE49-F238E27FC236}">
                <a16:creationId xmlns:a16="http://schemas.microsoft.com/office/drawing/2014/main" id="{B861DCC9-DDD0-4F4A-90A2-2CDD4F34DB38}"/>
              </a:ext>
            </a:extLst>
          </p:cNvPr>
          <p:cNvPicPr>
            <a:picLocks noChangeAspect="1"/>
          </p:cNvPicPr>
          <p:nvPr/>
        </p:nvPicPr>
        <p:blipFill>
          <a:blip r:embed="rId7"/>
          <a:stretch>
            <a:fillRect/>
          </a:stretch>
        </p:blipFill>
        <p:spPr>
          <a:xfrm>
            <a:off x="2703522" y="1325352"/>
            <a:ext cx="4030977" cy="3099909"/>
          </a:xfrm>
          <a:prstGeom prst="rect">
            <a:avLst/>
          </a:prstGeom>
        </p:spPr>
      </p:pic>
      <p:pic>
        <p:nvPicPr>
          <p:cNvPr id="10" name="Picture 9">
            <a:extLst>
              <a:ext uri="{FF2B5EF4-FFF2-40B4-BE49-F238E27FC236}">
                <a16:creationId xmlns:a16="http://schemas.microsoft.com/office/drawing/2014/main" id="{74CAAC97-EF60-4D96-9236-C8FB4F034B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1895" y="1315921"/>
            <a:ext cx="2066606" cy="3099909"/>
          </a:xfrm>
          <a:prstGeom prst="rect">
            <a:avLst/>
          </a:prstGeom>
        </p:spPr>
      </p:pic>
      <p:sp>
        <p:nvSpPr>
          <p:cNvPr id="26" name="Titel 1">
            <a:extLst>
              <a:ext uri="{FF2B5EF4-FFF2-40B4-BE49-F238E27FC236}">
                <a16:creationId xmlns:a16="http://schemas.microsoft.com/office/drawing/2014/main" id="{455F4CA6-591D-4251-8C80-33D9199BCAB4}"/>
              </a:ext>
            </a:extLst>
          </p:cNvPr>
          <p:cNvSpPr txBox="1">
            <a:spLocks/>
          </p:cNvSpPr>
          <p:nvPr/>
        </p:nvSpPr>
        <p:spPr>
          <a:xfrm>
            <a:off x="61886" y="1337657"/>
            <a:ext cx="2641636"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br>
              <a:rPr lang="de-DE" sz="2000" dirty="0"/>
            </a:br>
            <a:r>
              <a:rPr lang="de-DE" sz="2000" cap="none" dirty="0"/>
              <a:t>Campaign Background</a:t>
            </a:r>
            <a:br>
              <a:rPr lang="en-GB" sz="2000" dirty="0"/>
            </a:br>
            <a:endParaRPr lang="en-GB" sz="2000" dirty="0"/>
          </a:p>
        </p:txBody>
      </p:sp>
      <p:sp>
        <p:nvSpPr>
          <p:cNvPr id="27" name="Rectangle 15">
            <a:extLst>
              <a:ext uri="{FF2B5EF4-FFF2-40B4-BE49-F238E27FC236}">
                <a16:creationId xmlns:a16="http://schemas.microsoft.com/office/drawing/2014/main" id="{01586575-5984-4DEA-A3AD-33A55AF9B442}"/>
              </a:ext>
            </a:extLst>
          </p:cNvPr>
          <p:cNvSpPr>
            <a:spLocks noChangeArrowheads="1"/>
          </p:cNvSpPr>
          <p:nvPr/>
        </p:nvSpPr>
        <p:spPr bwMode="auto">
          <a:xfrm>
            <a:off x="177139" y="4642750"/>
            <a:ext cx="457453" cy="534590"/>
          </a:xfrm>
          <a:prstGeom prst="rect">
            <a:avLst/>
          </a:prstGeom>
          <a:solidFill>
            <a:schemeClr val="bg1">
              <a:alpha val="42000"/>
            </a:schemeClr>
          </a:solidFill>
          <a:ln w="9525">
            <a:noFill/>
            <a:miter lim="800000"/>
            <a:headEnd/>
            <a:tailEnd/>
          </a:ln>
        </p:spPr>
        <p:txBody>
          <a:bodyPr/>
          <a:lstStyle/>
          <a:p>
            <a:r>
              <a:rPr lang="en-US" sz="2800" dirty="0">
                <a:solidFill>
                  <a:schemeClr val="bg1"/>
                </a:solidFill>
              </a:rPr>
              <a:t>1</a:t>
            </a:r>
            <a:endParaRPr lang="en-US" sz="1600" b="0" i="1" dirty="0">
              <a:solidFill>
                <a:schemeClr val="bg1"/>
              </a:solidFill>
              <a:latin typeface="Calibri" panose="020F0502020204030204" pitchFamily="34" charset="0"/>
            </a:endParaRPr>
          </a:p>
        </p:txBody>
      </p:sp>
      <p:sp>
        <p:nvSpPr>
          <p:cNvPr id="28" name="Rectangle 15">
            <a:extLst>
              <a:ext uri="{FF2B5EF4-FFF2-40B4-BE49-F238E27FC236}">
                <a16:creationId xmlns:a16="http://schemas.microsoft.com/office/drawing/2014/main" id="{D29C1CDB-5D89-42FD-BAED-32ECBECB7C62}"/>
              </a:ext>
            </a:extLst>
          </p:cNvPr>
          <p:cNvSpPr>
            <a:spLocks noChangeArrowheads="1"/>
          </p:cNvSpPr>
          <p:nvPr/>
        </p:nvSpPr>
        <p:spPr bwMode="auto">
          <a:xfrm>
            <a:off x="5835013" y="4642750"/>
            <a:ext cx="457453" cy="534590"/>
          </a:xfrm>
          <a:prstGeom prst="rect">
            <a:avLst/>
          </a:prstGeom>
          <a:solidFill>
            <a:schemeClr val="bg1">
              <a:alpha val="42000"/>
            </a:schemeClr>
          </a:solidFill>
          <a:ln w="9525">
            <a:noFill/>
            <a:miter lim="800000"/>
            <a:headEnd/>
            <a:tailEnd/>
          </a:ln>
        </p:spPr>
        <p:txBody>
          <a:bodyPr/>
          <a:lstStyle/>
          <a:p>
            <a:r>
              <a:rPr lang="en-US" sz="2800" dirty="0">
                <a:solidFill>
                  <a:schemeClr val="bg1"/>
                </a:solidFill>
              </a:rPr>
              <a:t>2</a:t>
            </a:r>
            <a:endParaRPr lang="en-US" sz="1600" b="0" i="1" dirty="0">
              <a:solidFill>
                <a:schemeClr val="bg1"/>
              </a:solidFill>
              <a:latin typeface="Calibri" panose="020F0502020204030204" pitchFamily="34" charset="0"/>
            </a:endParaRPr>
          </a:p>
        </p:txBody>
      </p:sp>
      <p:sp>
        <p:nvSpPr>
          <p:cNvPr id="29" name="Rectangle 15">
            <a:extLst>
              <a:ext uri="{FF2B5EF4-FFF2-40B4-BE49-F238E27FC236}">
                <a16:creationId xmlns:a16="http://schemas.microsoft.com/office/drawing/2014/main" id="{07812D3A-4022-4D92-8115-E218D312466E}"/>
              </a:ext>
            </a:extLst>
          </p:cNvPr>
          <p:cNvSpPr>
            <a:spLocks noChangeArrowheads="1"/>
          </p:cNvSpPr>
          <p:nvPr/>
        </p:nvSpPr>
        <p:spPr bwMode="auto">
          <a:xfrm>
            <a:off x="8507335" y="5482140"/>
            <a:ext cx="457453" cy="534590"/>
          </a:xfrm>
          <a:prstGeom prst="rect">
            <a:avLst/>
          </a:prstGeom>
          <a:solidFill>
            <a:schemeClr val="bg1">
              <a:alpha val="42000"/>
            </a:schemeClr>
          </a:solidFill>
          <a:ln w="9525">
            <a:noFill/>
            <a:miter lim="800000"/>
            <a:headEnd/>
            <a:tailEnd/>
          </a:ln>
        </p:spPr>
        <p:txBody>
          <a:bodyPr/>
          <a:lstStyle/>
          <a:p>
            <a:r>
              <a:rPr lang="en-US" sz="2800" dirty="0">
                <a:solidFill>
                  <a:schemeClr val="bg1"/>
                </a:solidFill>
              </a:rPr>
              <a:t>3</a:t>
            </a:r>
            <a:endParaRPr lang="en-US" sz="1600" b="0" i="1" dirty="0">
              <a:solidFill>
                <a:schemeClr val="bg1"/>
              </a:solidFill>
              <a:latin typeface="Calibri" panose="020F0502020204030204" pitchFamily="34" charset="0"/>
            </a:endParaRPr>
          </a:p>
        </p:txBody>
      </p:sp>
      <p:sp>
        <p:nvSpPr>
          <p:cNvPr id="30" name="Rectangle 15">
            <a:extLst>
              <a:ext uri="{FF2B5EF4-FFF2-40B4-BE49-F238E27FC236}">
                <a16:creationId xmlns:a16="http://schemas.microsoft.com/office/drawing/2014/main" id="{15E25795-A387-4148-BA32-EE5B9207B20F}"/>
              </a:ext>
            </a:extLst>
          </p:cNvPr>
          <p:cNvSpPr>
            <a:spLocks noChangeArrowheads="1"/>
          </p:cNvSpPr>
          <p:nvPr/>
        </p:nvSpPr>
        <p:spPr bwMode="auto">
          <a:xfrm>
            <a:off x="8439733" y="1386139"/>
            <a:ext cx="457453" cy="534590"/>
          </a:xfrm>
          <a:prstGeom prst="rect">
            <a:avLst/>
          </a:prstGeom>
          <a:solidFill>
            <a:schemeClr val="bg1">
              <a:alpha val="42000"/>
            </a:schemeClr>
          </a:solidFill>
          <a:ln w="9525">
            <a:noFill/>
            <a:miter lim="800000"/>
            <a:headEnd/>
            <a:tailEnd/>
          </a:ln>
        </p:spPr>
        <p:txBody>
          <a:bodyPr/>
          <a:lstStyle/>
          <a:p>
            <a:r>
              <a:rPr lang="en-US" sz="2800" dirty="0">
                <a:solidFill>
                  <a:schemeClr val="bg1"/>
                </a:solidFill>
              </a:rPr>
              <a:t>4</a:t>
            </a:r>
            <a:endParaRPr lang="en-US" sz="1600" b="0"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96053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12" name="Picture 11">
            <a:extLst>
              <a:ext uri="{FF2B5EF4-FFF2-40B4-BE49-F238E27FC236}">
                <a16:creationId xmlns:a16="http://schemas.microsoft.com/office/drawing/2014/main" id="{C8DAFDD8-7199-49EB-B964-3600282B6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37" y="184723"/>
            <a:ext cx="3370712" cy="738038"/>
          </a:xfrm>
          <a:prstGeom prst="rect">
            <a:avLst/>
          </a:prstGeom>
        </p:spPr>
      </p:pic>
      <p:pic>
        <p:nvPicPr>
          <p:cNvPr id="14" name="Picture 13">
            <a:extLst>
              <a:ext uri="{FF2B5EF4-FFF2-40B4-BE49-F238E27FC236}">
                <a16:creationId xmlns:a16="http://schemas.microsoft.com/office/drawing/2014/main" id="{709B0370-A048-460E-B056-780E602DC901}"/>
              </a:ext>
            </a:extLst>
          </p:cNvPr>
          <p:cNvPicPr>
            <a:picLocks noChangeAspect="1"/>
          </p:cNvPicPr>
          <p:nvPr/>
        </p:nvPicPr>
        <p:blipFill rotWithShape="1">
          <a:blip r:embed="rId4"/>
          <a:srcRect b="18469"/>
          <a:stretch/>
        </p:blipFill>
        <p:spPr>
          <a:xfrm>
            <a:off x="384835" y="1206049"/>
            <a:ext cx="3240108" cy="2374699"/>
          </a:xfrm>
          <a:prstGeom prst="rect">
            <a:avLst/>
          </a:prstGeom>
        </p:spPr>
      </p:pic>
      <p:pic>
        <p:nvPicPr>
          <p:cNvPr id="19" name="Picture 18">
            <a:extLst>
              <a:ext uri="{FF2B5EF4-FFF2-40B4-BE49-F238E27FC236}">
                <a16:creationId xmlns:a16="http://schemas.microsoft.com/office/drawing/2014/main" id="{9C25B608-35C9-45CF-9426-F94F7EF883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1839">
            <a:off x="6969302" y="1184373"/>
            <a:ext cx="1844511" cy="2418050"/>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D2BE8FB9-022F-4FE7-86CB-AE30584C0AB1}"/>
              </a:ext>
            </a:extLst>
          </p:cNvPr>
          <p:cNvPicPr>
            <a:picLocks noChangeAspect="1"/>
          </p:cNvPicPr>
          <p:nvPr/>
        </p:nvPicPr>
        <p:blipFill>
          <a:blip r:embed="rId6"/>
          <a:stretch>
            <a:fillRect/>
          </a:stretch>
        </p:blipFill>
        <p:spPr>
          <a:xfrm>
            <a:off x="596753" y="3710659"/>
            <a:ext cx="5805425" cy="2453119"/>
          </a:xfrm>
          <a:prstGeom prst="rect">
            <a:avLst/>
          </a:prstGeom>
        </p:spPr>
      </p:pic>
      <p:pic>
        <p:nvPicPr>
          <p:cNvPr id="18" name="Picture 17">
            <a:extLst>
              <a:ext uri="{FF2B5EF4-FFF2-40B4-BE49-F238E27FC236}">
                <a16:creationId xmlns:a16="http://schemas.microsoft.com/office/drawing/2014/main" id="{3981EB27-E6F8-470D-90A6-1870ACEE0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03821">
            <a:off x="6897900" y="3340833"/>
            <a:ext cx="1956341" cy="1476224"/>
          </a:xfrm>
          <a:prstGeom prst="rect">
            <a:avLst/>
          </a:prstGeom>
          <a:effectLst>
            <a:outerShdw blurRad="63500" sx="102000" sy="102000" algn="ctr" rotWithShape="0">
              <a:prstClr val="black">
                <a:alpha val="40000"/>
              </a:prstClr>
            </a:outerShdw>
          </a:effectLst>
        </p:spPr>
      </p:pic>
      <p:pic>
        <p:nvPicPr>
          <p:cNvPr id="27" name="Picture 7" descr="Baked bread on two wheels, bicyclefriendly storefront_Compress">
            <a:extLst>
              <a:ext uri="{FF2B5EF4-FFF2-40B4-BE49-F238E27FC236}">
                <a16:creationId xmlns:a16="http://schemas.microsoft.com/office/drawing/2014/main" id="{A9EF0CD4-A8FB-4F98-B555-E123A528DD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76807">
            <a:off x="6804441" y="4790023"/>
            <a:ext cx="2002713" cy="1504487"/>
          </a:xfrm>
          <a:prstGeom prst="rect">
            <a:avLst/>
          </a:prstGeom>
          <a:noFill/>
          <a:ln>
            <a:noFill/>
          </a:ln>
          <a:effectLst>
            <a:outerShdw blurRad="63500" sx="102000" sy="102000" algn="ctr" rotWithShape="0">
              <a:prstClr val="black">
                <a:alpha val="40000"/>
              </a:prstClr>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A2BDD00-79B4-4EDD-9822-1533D7BC8EF2}"/>
              </a:ext>
            </a:extLst>
          </p:cNvPr>
          <p:cNvPicPr>
            <a:picLocks noChangeAspect="1"/>
          </p:cNvPicPr>
          <p:nvPr/>
        </p:nvPicPr>
        <p:blipFill>
          <a:blip r:embed="rId9"/>
          <a:stretch>
            <a:fillRect/>
          </a:stretch>
        </p:blipFill>
        <p:spPr>
          <a:xfrm>
            <a:off x="3624943" y="1413274"/>
            <a:ext cx="3036416" cy="2167474"/>
          </a:xfrm>
          <a:prstGeom prst="rect">
            <a:avLst/>
          </a:prstGeom>
        </p:spPr>
      </p:pic>
      <p:sp>
        <p:nvSpPr>
          <p:cNvPr id="28" name="textruta 1">
            <a:extLst>
              <a:ext uri="{FF2B5EF4-FFF2-40B4-BE49-F238E27FC236}">
                <a16:creationId xmlns:a16="http://schemas.microsoft.com/office/drawing/2014/main" id="{5115DD46-669C-4FE5-AFC3-CC3097301866}"/>
              </a:ext>
            </a:extLst>
          </p:cNvPr>
          <p:cNvSpPr txBox="1"/>
          <p:nvPr/>
        </p:nvSpPr>
        <p:spPr>
          <a:xfrm>
            <a:off x="7565285" y="1005994"/>
            <a:ext cx="1578715" cy="400110"/>
          </a:xfrm>
          <a:prstGeom prst="rect">
            <a:avLst/>
          </a:prstGeom>
          <a:noFill/>
        </p:spPr>
        <p:txBody>
          <a:bodyPr wrap="square" rtlCol="0">
            <a:spAutoFit/>
          </a:bodyPr>
          <a:lstStyle/>
          <a:p>
            <a:pPr algn="r"/>
            <a:r>
              <a:rPr lang="sv-SE" sz="2000" dirty="0">
                <a:solidFill>
                  <a:srgbClr val="26415F"/>
                </a:solidFill>
                <a:latin typeface="Century Gothic" panose="020B0502020202020204" pitchFamily="34" charset="0"/>
              </a:rPr>
              <a:t>’Dr. Bike’</a:t>
            </a:r>
            <a:endParaRPr lang="sv-SE" dirty="0">
              <a:solidFill>
                <a:srgbClr val="26415F"/>
              </a:solidFill>
              <a:latin typeface="Century Gothic" panose="020B0502020202020204" pitchFamily="34" charset="0"/>
            </a:endParaRPr>
          </a:p>
        </p:txBody>
      </p:sp>
    </p:spTree>
    <p:extLst>
      <p:ext uri="{BB962C8B-B14F-4D97-AF65-F5344CB8AC3E}">
        <p14:creationId xmlns:p14="http://schemas.microsoft.com/office/powerpoint/2010/main" val="1738606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49C0CD8-A2A1-4ADA-8F7B-F6C57FD045C9}"/>
              </a:ext>
            </a:extLst>
          </p:cNvPr>
          <p:cNvPicPr>
            <a:picLocks noChangeAspect="1"/>
          </p:cNvPicPr>
          <p:nvPr/>
        </p:nvPicPr>
        <p:blipFill>
          <a:blip r:embed="rId2"/>
          <a:stretch>
            <a:fillRect/>
          </a:stretch>
        </p:blipFill>
        <p:spPr>
          <a:xfrm>
            <a:off x="514461" y="2285862"/>
            <a:ext cx="3771900" cy="3609975"/>
          </a:xfrm>
          <a:prstGeom prst="rect">
            <a:avLst/>
          </a:prstGeom>
        </p:spPr>
      </p:pic>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9" name="Picture 8">
            <a:hlinkClick r:id="rId5"/>
            <a:extLst>
              <a:ext uri="{FF2B5EF4-FFF2-40B4-BE49-F238E27FC236}">
                <a16:creationId xmlns:a16="http://schemas.microsoft.com/office/drawing/2014/main" id="{5A2B968D-6DEC-4883-9306-C20113CF3115}"/>
              </a:ext>
            </a:extLst>
          </p:cNvPr>
          <p:cNvPicPr>
            <a:picLocks noChangeAspect="1"/>
          </p:cNvPicPr>
          <p:nvPr/>
        </p:nvPicPr>
        <p:blipFill>
          <a:blip r:embed="rId6"/>
          <a:stretch>
            <a:fillRect/>
          </a:stretch>
        </p:blipFill>
        <p:spPr>
          <a:xfrm>
            <a:off x="4497406" y="1611984"/>
            <a:ext cx="3762493" cy="2129713"/>
          </a:xfrm>
          <a:prstGeom prst="rect">
            <a:avLst/>
          </a:prstGeom>
        </p:spPr>
      </p:pic>
      <p:sp>
        <p:nvSpPr>
          <p:cNvPr id="12" name="Rectangle 11">
            <a:extLst>
              <a:ext uri="{FF2B5EF4-FFF2-40B4-BE49-F238E27FC236}">
                <a16:creationId xmlns:a16="http://schemas.microsoft.com/office/drawing/2014/main" id="{19B197AD-8992-4FAE-9C23-F5B629C363F5}"/>
              </a:ext>
            </a:extLst>
          </p:cNvPr>
          <p:cNvSpPr/>
          <p:nvPr/>
        </p:nvSpPr>
        <p:spPr>
          <a:xfrm>
            <a:off x="4785522" y="5039973"/>
            <a:ext cx="3186260" cy="830997"/>
          </a:xfrm>
          <a:prstGeom prst="rect">
            <a:avLst/>
          </a:prstGeom>
        </p:spPr>
        <p:txBody>
          <a:bodyPr wrap="square">
            <a:spAutoFit/>
          </a:bodyPr>
          <a:lstStyle/>
          <a:p>
            <a:pPr algn="ctr"/>
            <a:r>
              <a:rPr lang="fr-BE" altLang="en-US" sz="1600" dirty="0">
                <a:solidFill>
                  <a:srgbClr val="0070C0"/>
                </a:solidFill>
              </a:rPr>
              <a:t>Multi-</a:t>
            </a:r>
            <a:r>
              <a:rPr lang="fr-BE" altLang="en-US" sz="1600" dirty="0" err="1">
                <a:solidFill>
                  <a:srgbClr val="0070C0"/>
                </a:solidFill>
              </a:rPr>
              <a:t>modality</a:t>
            </a:r>
            <a:r>
              <a:rPr lang="fr-BE" altLang="en-US" sz="1600" dirty="0">
                <a:solidFill>
                  <a:srgbClr val="0070C0"/>
                </a:solidFill>
              </a:rPr>
              <a:t> = </a:t>
            </a:r>
            <a:br>
              <a:rPr lang="fr-BE" altLang="en-US" sz="1600" dirty="0">
                <a:solidFill>
                  <a:srgbClr val="0070C0"/>
                </a:solidFill>
              </a:rPr>
            </a:br>
            <a:r>
              <a:rPr lang="fr-BE" altLang="en-US" sz="1600" dirty="0" err="1">
                <a:solidFill>
                  <a:srgbClr val="0070C0"/>
                </a:solidFill>
              </a:rPr>
              <a:t>different</a:t>
            </a:r>
            <a:r>
              <a:rPr lang="fr-BE" altLang="en-US" sz="1600" dirty="0">
                <a:solidFill>
                  <a:srgbClr val="0070C0"/>
                </a:solidFill>
              </a:rPr>
              <a:t> modes of transport for the </a:t>
            </a:r>
            <a:r>
              <a:rPr lang="fr-BE" altLang="en-US" sz="1600" dirty="0" err="1">
                <a:solidFill>
                  <a:srgbClr val="0070C0"/>
                </a:solidFill>
              </a:rPr>
              <a:t>same</a:t>
            </a:r>
            <a:r>
              <a:rPr lang="fr-BE" altLang="en-US" sz="1600" dirty="0">
                <a:solidFill>
                  <a:srgbClr val="0070C0"/>
                </a:solidFill>
              </a:rPr>
              <a:t> </a:t>
            </a:r>
            <a:r>
              <a:rPr lang="fr-BE" altLang="en-US" sz="1600" dirty="0" err="1">
                <a:solidFill>
                  <a:srgbClr val="0070C0"/>
                </a:solidFill>
              </a:rPr>
              <a:t>journey</a:t>
            </a:r>
            <a:endParaRPr lang="en-US" dirty="0">
              <a:solidFill>
                <a:srgbClr val="0070C0"/>
              </a:solidFill>
            </a:endParaRPr>
          </a:p>
        </p:txBody>
      </p:sp>
      <p:pic>
        <p:nvPicPr>
          <p:cNvPr id="14" name="Picture 13">
            <a:hlinkClick r:id="rId7"/>
            <a:extLst>
              <a:ext uri="{FF2B5EF4-FFF2-40B4-BE49-F238E27FC236}">
                <a16:creationId xmlns:a16="http://schemas.microsoft.com/office/drawing/2014/main" id="{2FE906D6-6C4A-401D-8E39-4BEDB0E12850}"/>
              </a:ext>
            </a:extLst>
          </p:cNvPr>
          <p:cNvPicPr>
            <a:picLocks noChangeAspect="1"/>
          </p:cNvPicPr>
          <p:nvPr/>
        </p:nvPicPr>
        <p:blipFill>
          <a:blip r:embed="rId8"/>
          <a:stretch>
            <a:fillRect/>
          </a:stretch>
        </p:blipFill>
        <p:spPr>
          <a:xfrm>
            <a:off x="4497406" y="3939344"/>
            <a:ext cx="3771900" cy="902981"/>
          </a:xfrm>
          <a:prstGeom prst="rect">
            <a:avLst/>
          </a:prstGeom>
        </p:spPr>
      </p:pic>
      <p:pic>
        <p:nvPicPr>
          <p:cNvPr id="18" name="Picture 17">
            <a:extLst>
              <a:ext uri="{FF2B5EF4-FFF2-40B4-BE49-F238E27FC236}">
                <a16:creationId xmlns:a16="http://schemas.microsoft.com/office/drawing/2014/main" id="{4457E9F0-5B95-46F6-8938-A3CEB2A922DE}"/>
              </a:ext>
            </a:extLst>
          </p:cNvPr>
          <p:cNvPicPr>
            <a:picLocks noChangeAspect="1"/>
          </p:cNvPicPr>
          <p:nvPr/>
        </p:nvPicPr>
        <p:blipFill>
          <a:blip r:embed="rId9"/>
          <a:stretch>
            <a:fillRect/>
          </a:stretch>
        </p:blipFill>
        <p:spPr>
          <a:xfrm>
            <a:off x="1084511" y="1558812"/>
            <a:ext cx="2876895" cy="609942"/>
          </a:xfrm>
          <a:prstGeom prst="rect">
            <a:avLst/>
          </a:prstGeom>
          <a:ln>
            <a:noFill/>
          </a:ln>
        </p:spPr>
      </p:pic>
    </p:spTree>
    <p:extLst>
      <p:ext uri="{BB962C8B-B14F-4D97-AF65-F5344CB8AC3E}">
        <p14:creationId xmlns:p14="http://schemas.microsoft.com/office/powerpoint/2010/main" val="114798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7" name="Picture 6">
            <a:hlinkClick r:id="rId5"/>
            <a:extLst>
              <a:ext uri="{FF2B5EF4-FFF2-40B4-BE49-F238E27FC236}">
                <a16:creationId xmlns:a16="http://schemas.microsoft.com/office/drawing/2014/main" id="{EBC40FFE-1BE0-49F0-906A-896A124F45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6836" y="2074993"/>
            <a:ext cx="1673713" cy="2012974"/>
          </a:xfrm>
          <a:prstGeom prst="rect">
            <a:avLst/>
          </a:prstGeom>
        </p:spPr>
      </p:pic>
      <p:pic>
        <p:nvPicPr>
          <p:cNvPr id="10" name="Picture 9">
            <a:extLst>
              <a:ext uri="{FF2B5EF4-FFF2-40B4-BE49-F238E27FC236}">
                <a16:creationId xmlns:a16="http://schemas.microsoft.com/office/drawing/2014/main" id="{3932FEE0-30CD-40C8-B925-98A90A22AD48}"/>
              </a:ext>
            </a:extLst>
          </p:cNvPr>
          <p:cNvPicPr>
            <a:picLocks noChangeAspect="1"/>
          </p:cNvPicPr>
          <p:nvPr/>
        </p:nvPicPr>
        <p:blipFill rotWithShape="1">
          <a:blip r:embed="rId7"/>
          <a:srcRect r="8821" b="41021"/>
          <a:stretch/>
        </p:blipFill>
        <p:spPr>
          <a:xfrm>
            <a:off x="345098" y="1864579"/>
            <a:ext cx="2538906" cy="2254833"/>
          </a:xfrm>
          <a:prstGeom prst="rect">
            <a:avLst/>
          </a:prstGeom>
        </p:spPr>
      </p:pic>
      <p:sp>
        <p:nvSpPr>
          <p:cNvPr id="12" name="Oval 11">
            <a:extLst>
              <a:ext uri="{FF2B5EF4-FFF2-40B4-BE49-F238E27FC236}">
                <a16:creationId xmlns:a16="http://schemas.microsoft.com/office/drawing/2014/main" id="{F6D0A7C9-3F08-4A90-A17D-B31106F3A536}"/>
              </a:ext>
            </a:extLst>
          </p:cNvPr>
          <p:cNvSpPr/>
          <p:nvPr/>
        </p:nvSpPr>
        <p:spPr>
          <a:xfrm>
            <a:off x="279052" y="1992269"/>
            <a:ext cx="2688927" cy="53007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578DC7CB-6160-43E7-916D-E0021E5D55B8}"/>
              </a:ext>
            </a:extLst>
          </p:cNvPr>
          <p:cNvSpPr txBox="1">
            <a:spLocks/>
          </p:cNvSpPr>
          <p:nvPr/>
        </p:nvSpPr>
        <p:spPr>
          <a:xfrm>
            <a:off x="161654" y="1149112"/>
            <a:ext cx="9098279"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br>
              <a:rPr lang="de-DE" sz="2000" dirty="0"/>
            </a:br>
            <a:r>
              <a:rPr lang="de-DE" sz="2000" dirty="0"/>
              <a:t>1. ADVOCATING (LOW-CARB) ACTIVE TRAVEL/Car-free alternatives..</a:t>
            </a:r>
            <a:br>
              <a:rPr lang="en-GB" sz="2000" dirty="0"/>
            </a:br>
            <a:endParaRPr lang="en-GB" sz="2000" dirty="0"/>
          </a:p>
        </p:txBody>
      </p:sp>
      <p:pic>
        <p:nvPicPr>
          <p:cNvPr id="18" name="Picture 17">
            <a:extLst>
              <a:ext uri="{FF2B5EF4-FFF2-40B4-BE49-F238E27FC236}">
                <a16:creationId xmlns:a16="http://schemas.microsoft.com/office/drawing/2014/main" id="{5524E0AC-29F3-4602-87EE-B7E1482B7E00}"/>
              </a:ext>
            </a:extLst>
          </p:cNvPr>
          <p:cNvPicPr>
            <a:picLocks noChangeAspect="1"/>
          </p:cNvPicPr>
          <p:nvPr/>
        </p:nvPicPr>
        <p:blipFill>
          <a:blip r:embed="rId8"/>
          <a:stretch>
            <a:fillRect/>
          </a:stretch>
        </p:blipFill>
        <p:spPr>
          <a:xfrm>
            <a:off x="5156823" y="4380991"/>
            <a:ext cx="3019460" cy="1568309"/>
          </a:xfrm>
          <a:prstGeom prst="rect">
            <a:avLst/>
          </a:prstGeom>
        </p:spPr>
      </p:pic>
      <p:pic>
        <p:nvPicPr>
          <p:cNvPr id="19" name="Picture 4">
            <a:extLst>
              <a:ext uri="{FF2B5EF4-FFF2-40B4-BE49-F238E27FC236}">
                <a16:creationId xmlns:a16="http://schemas.microsoft.com/office/drawing/2014/main" id="{2F211193-E63F-49CF-8996-8025FA9248F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3107" y="2106438"/>
            <a:ext cx="3019460" cy="201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9131E6AC-053B-4B7C-98CC-8AAA94666F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7381229" y="2705017"/>
            <a:ext cx="2012973" cy="81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9EC5FF4-3C49-45A9-A09F-A5E5B77A1ACF}"/>
              </a:ext>
            </a:extLst>
          </p:cNvPr>
          <p:cNvSpPr/>
          <p:nvPr/>
        </p:nvSpPr>
        <p:spPr>
          <a:xfrm>
            <a:off x="6362832" y="3980985"/>
            <a:ext cx="1525682" cy="369332"/>
          </a:xfrm>
          <a:prstGeom prst="rect">
            <a:avLst/>
          </a:prstGeom>
        </p:spPr>
        <p:txBody>
          <a:bodyPr wrap="square">
            <a:spAutoFit/>
          </a:bodyPr>
          <a:lstStyle/>
          <a:p>
            <a:r>
              <a:rPr lang="fr-BE" altLang="en-US" sz="1800" dirty="0">
                <a:solidFill>
                  <a:schemeClr val="tx1">
                    <a:lumMod val="50000"/>
                  </a:schemeClr>
                </a:solidFill>
              </a:rPr>
              <a:t>INTEGRATED</a:t>
            </a:r>
            <a:endParaRPr lang="en-US" sz="1800" dirty="0">
              <a:solidFill>
                <a:schemeClr val="tx1">
                  <a:lumMod val="50000"/>
                </a:schemeClr>
              </a:solidFill>
            </a:endParaRPr>
          </a:p>
        </p:txBody>
      </p:sp>
      <p:sp>
        <p:nvSpPr>
          <p:cNvPr id="25" name="Speech Bubble: Oval 24">
            <a:extLst>
              <a:ext uri="{FF2B5EF4-FFF2-40B4-BE49-F238E27FC236}">
                <a16:creationId xmlns:a16="http://schemas.microsoft.com/office/drawing/2014/main" id="{8743BC87-B5CB-4B6F-BF2E-9DFF6F280BF5}"/>
              </a:ext>
            </a:extLst>
          </p:cNvPr>
          <p:cNvSpPr/>
          <p:nvPr/>
        </p:nvSpPr>
        <p:spPr>
          <a:xfrm flipH="1">
            <a:off x="6349192" y="3950311"/>
            <a:ext cx="1525683" cy="384440"/>
          </a:xfrm>
          <a:prstGeom prst="wedgeEllipseCallout">
            <a:avLst>
              <a:gd name="adj1" fmla="val 20503"/>
              <a:gd name="adj2" fmla="val 71129"/>
            </a:avLst>
          </a:prstGeom>
          <a:noFill/>
          <a:ln>
            <a:solidFill>
              <a:srgbClr val="F10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http://anoceanblue.files.wordpress.com/2011/10/share-our-roads.jpg?w=400&amp;h=325">
            <a:extLst>
              <a:ext uri="{FF2B5EF4-FFF2-40B4-BE49-F238E27FC236}">
                <a16:creationId xmlns:a16="http://schemas.microsoft.com/office/drawing/2014/main" id="{F6490CA5-8A9C-4E4B-A037-7171F28808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672" y="4302513"/>
            <a:ext cx="2106673" cy="171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http://www.keepingcardiffmoving.co.uk/uploads/images/72/main/ADG086_Small_.JPG?1314867209">
            <a:extLst>
              <a:ext uri="{FF2B5EF4-FFF2-40B4-BE49-F238E27FC236}">
                <a16:creationId xmlns:a16="http://schemas.microsoft.com/office/drawing/2014/main" id="{4553F24C-AD9F-42B8-A535-5E9256E87C7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067" r="7603"/>
          <a:stretch/>
        </p:blipFill>
        <p:spPr bwMode="auto">
          <a:xfrm>
            <a:off x="2735210" y="4339336"/>
            <a:ext cx="2199861"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47C34E8-5F75-4FB5-B5A3-46E2AA34B89E}"/>
              </a:ext>
            </a:extLst>
          </p:cNvPr>
          <p:cNvSpPr/>
          <p:nvPr/>
        </p:nvSpPr>
        <p:spPr>
          <a:xfrm>
            <a:off x="9421586" y="1652988"/>
            <a:ext cx="4572000" cy="1477328"/>
          </a:xfrm>
          <a:prstGeom prst="rect">
            <a:avLst/>
          </a:prstGeom>
        </p:spPr>
        <p:txBody>
          <a:bodyPr>
            <a:spAutoFit/>
          </a:bodyPr>
          <a:lstStyle/>
          <a:p>
            <a:r>
              <a:rPr lang="en-US" altLang="en-US" dirty="0"/>
              <a:t>Deluxe activities are for example: Extra traffic and mobility education in the class rooms; Mapping the safe routes to school; Cycle training on the school playground or in the school environment; A bike bell concert; Shoe polish and bike wash; Exhibition of children’s drawings on the theme…</a:t>
            </a:r>
          </a:p>
        </p:txBody>
      </p:sp>
      <p:sp>
        <p:nvSpPr>
          <p:cNvPr id="3" name="Arrow: Right 2">
            <a:extLst>
              <a:ext uri="{FF2B5EF4-FFF2-40B4-BE49-F238E27FC236}">
                <a16:creationId xmlns:a16="http://schemas.microsoft.com/office/drawing/2014/main" id="{D508BFE2-4BDB-4611-B951-5725EBA3C3C9}"/>
              </a:ext>
            </a:extLst>
          </p:cNvPr>
          <p:cNvSpPr/>
          <p:nvPr/>
        </p:nvSpPr>
        <p:spPr>
          <a:xfrm>
            <a:off x="8760278" y="2269671"/>
            <a:ext cx="338002" cy="238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762407A-0CCA-4CC6-A427-81013F13F7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2146" y="4305537"/>
            <a:ext cx="2136199" cy="1860273"/>
          </a:xfrm>
          <a:prstGeom prst="rect">
            <a:avLst/>
          </a:prstGeom>
        </p:spPr>
      </p:pic>
    </p:spTree>
    <p:extLst>
      <p:ext uri="{BB962C8B-B14F-4D97-AF65-F5344CB8AC3E}">
        <p14:creationId xmlns:p14="http://schemas.microsoft.com/office/powerpoint/2010/main" val="1891518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9" name="Picture 8">
            <a:extLst>
              <a:ext uri="{FF2B5EF4-FFF2-40B4-BE49-F238E27FC236}">
                <a16:creationId xmlns:a16="http://schemas.microsoft.com/office/drawing/2014/main" id="{C0DCB425-D5A2-4DB3-9753-D104CEF0C1CD}"/>
              </a:ext>
            </a:extLst>
          </p:cNvPr>
          <p:cNvPicPr>
            <a:picLocks noChangeAspect="1"/>
          </p:cNvPicPr>
          <p:nvPr/>
        </p:nvPicPr>
        <p:blipFill>
          <a:blip r:embed="rId5"/>
          <a:stretch>
            <a:fillRect/>
          </a:stretch>
        </p:blipFill>
        <p:spPr>
          <a:xfrm>
            <a:off x="244788" y="1177580"/>
            <a:ext cx="7096125" cy="2886075"/>
          </a:xfrm>
          <a:prstGeom prst="rect">
            <a:avLst/>
          </a:prstGeom>
        </p:spPr>
      </p:pic>
      <p:sp>
        <p:nvSpPr>
          <p:cNvPr id="31" name="Titel 1">
            <a:extLst>
              <a:ext uri="{FF2B5EF4-FFF2-40B4-BE49-F238E27FC236}">
                <a16:creationId xmlns:a16="http://schemas.microsoft.com/office/drawing/2014/main" id="{1A38D6D7-0C44-4C2D-8E6D-C55D97DEC6FD}"/>
              </a:ext>
            </a:extLst>
          </p:cNvPr>
          <p:cNvSpPr txBox="1">
            <a:spLocks/>
          </p:cNvSpPr>
          <p:nvPr/>
        </p:nvSpPr>
        <p:spPr>
          <a:xfrm>
            <a:off x="7264713" y="1062254"/>
            <a:ext cx="1833567" cy="1705357"/>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de-DE" sz="2000" dirty="0"/>
              <a:t> </a:t>
            </a:r>
            <a:br>
              <a:rPr lang="de-DE" sz="2000" dirty="0"/>
            </a:br>
            <a:r>
              <a:rPr lang="de-DE" sz="2000" dirty="0"/>
              <a:t>2. (LOW-CARB) CAR-FREE DAY..</a:t>
            </a:r>
            <a:br>
              <a:rPr lang="en-GB" sz="2000" dirty="0"/>
            </a:br>
            <a:endParaRPr lang="en-GB" sz="2000" dirty="0"/>
          </a:p>
        </p:txBody>
      </p:sp>
      <p:pic>
        <p:nvPicPr>
          <p:cNvPr id="13" name="Picture 12">
            <a:extLst>
              <a:ext uri="{FF2B5EF4-FFF2-40B4-BE49-F238E27FC236}">
                <a16:creationId xmlns:a16="http://schemas.microsoft.com/office/drawing/2014/main" id="{6DE42744-79FC-4783-9927-4E090DB5088F}"/>
              </a:ext>
            </a:extLst>
          </p:cNvPr>
          <p:cNvPicPr>
            <a:picLocks noChangeAspect="1"/>
          </p:cNvPicPr>
          <p:nvPr/>
        </p:nvPicPr>
        <p:blipFill>
          <a:blip r:embed="rId6"/>
          <a:stretch>
            <a:fillRect/>
          </a:stretch>
        </p:blipFill>
        <p:spPr>
          <a:xfrm>
            <a:off x="4572000" y="3077403"/>
            <a:ext cx="4227699" cy="2982194"/>
          </a:xfrm>
          <a:prstGeom prst="rect">
            <a:avLst/>
          </a:prstGeom>
        </p:spPr>
      </p:pic>
      <p:pic>
        <p:nvPicPr>
          <p:cNvPr id="14" name="Picture 13">
            <a:extLst>
              <a:ext uri="{FF2B5EF4-FFF2-40B4-BE49-F238E27FC236}">
                <a16:creationId xmlns:a16="http://schemas.microsoft.com/office/drawing/2014/main" id="{511D992E-4245-4EED-9086-499B5C629879}"/>
              </a:ext>
            </a:extLst>
          </p:cNvPr>
          <p:cNvPicPr>
            <a:picLocks noChangeAspect="1"/>
          </p:cNvPicPr>
          <p:nvPr/>
        </p:nvPicPr>
        <p:blipFill>
          <a:blip r:embed="rId7"/>
          <a:stretch>
            <a:fillRect/>
          </a:stretch>
        </p:blipFill>
        <p:spPr>
          <a:xfrm>
            <a:off x="6821944" y="5783372"/>
            <a:ext cx="1962150" cy="276225"/>
          </a:xfrm>
          <a:prstGeom prst="rect">
            <a:avLst/>
          </a:prstGeom>
        </p:spPr>
      </p:pic>
      <p:pic>
        <p:nvPicPr>
          <p:cNvPr id="15" name="Picture 14">
            <a:extLst>
              <a:ext uri="{FF2B5EF4-FFF2-40B4-BE49-F238E27FC236}">
                <a16:creationId xmlns:a16="http://schemas.microsoft.com/office/drawing/2014/main" id="{04086BB8-B679-487A-B4B6-20163DCAA48C}"/>
              </a:ext>
            </a:extLst>
          </p:cNvPr>
          <p:cNvPicPr>
            <a:picLocks noChangeAspect="1"/>
          </p:cNvPicPr>
          <p:nvPr/>
        </p:nvPicPr>
        <p:blipFill>
          <a:blip r:embed="rId8"/>
          <a:stretch>
            <a:fillRect/>
          </a:stretch>
        </p:blipFill>
        <p:spPr>
          <a:xfrm>
            <a:off x="324301" y="4485717"/>
            <a:ext cx="4108537" cy="1573880"/>
          </a:xfrm>
          <a:prstGeom prst="rect">
            <a:avLst/>
          </a:prstGeom>
        </p:spPr>
      </p:pic>
    </p:spTree>
    <p:extLst>
      <p:ext uri="{BB962C8B-B14F-4D97-AF65-F5344CB8AC3E}">
        <p14:creationId xmlns:p14="http://schemas.microsoft.com/office/powerpoint/2010/main" val="185995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6" name="Picture 5">
            <a:extLst>
              <a:ext uri="{FF2B5EF4-FFF2-40B4-BE49-F238E27FC236}">
                <a16:creationId xmlns:a16="http://schemas.microsoft.com/office/drawing/2014/main" id="{B5E3FFF5-A5C0-4C8E-94A1-9C185ACC35DB}"/>
              </a:ext>
            </a:extLst>
          </p:cNvPr>
          <p:cNvPicPr>
            <a:picLocks noChangeAspect="1"/>
          </p:cNvPicPr>
          <p:nvPr/>
        </p:nvPicPr>
        <p:blipFill>
          <a:blip r:embed="rId5"/>
          <a:stretch>
            <a:fillRect/>
          </a:stretch>
        </p:blipFill>
        <p:spPr>
          <a:xfrm>
            <a:off x="178344" y="1750277"/>
            <a:ext cx="8787311" cy="4108506"/>
          </a:xfrm>
          <a:prstGeom prst="rect">
            <a:avLst/>
          </a:prstGeom>
        </p:spPr>
      </p:pic>
      <p:sp>
        <p:nvSpPr>
          <p:cNvPr id="31" name="Titel 1">
            <a:extLst>
              <a:ext uri="{FF2B5EF4-FFF2-40B4-BE49-F238E27FC236}">
                <a16:creationId xmlns:a16="http://schemas.microsoft.com/office/drawing/2014/main" id="{1A38D6D7-0C44-4C2D-8E6D-C55D97DEC6FD}"/>
              </a:ext>
            </a:extLst>
          </p:cNvPr>
          <p:cNvSpPr txBox="1">
            <a:spLocks/>
          </p:cNvSpPr>
          <p:nvPr/>
        </p:nvSpPr>
        <p:spPr>
          <a:xfrm>
            <a:off x="1595120" y="1044162"/>
            <a:ext cx="577088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pPr algn="ctr"/>
            <a:br>
              <a:rPr lang="de-DE" sz="2000" dirty="0"/>
            </a:br>
            <a:r>
              <a:rPr lang="de-DE" sz="2000" dirty="0"/>
              <a:t>3. CITIZEN ENGAGEMENT...(URBAN PLANs)</a:t>
            </a:r>
            <a:br>
              <a:rPr lang="en-GB" sz="2000" dirty="0"/>
            </a:br>
            <a:endParaRPr lang="en-GB" sz="2000" dirty="0"/>
          </a:p>
        </p:txBody>
      </p:sp>
    </p:spTree>
    <p:extLst>
      <p:ext uri="{BB962C8B-B14F-4D97-AF65-F5344CB8AC3E}">
        <p14:creationId xmlns:p14="http://schemas.microsoft.com/office/powerpoint/2010/main" val="129849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0320" y="1097075"/>
            <a:ext cx="5943599" cy="686006"/>
          </a:xfrm>
        </p:spPr>
        <p:txBody>
          <a:bodyPr>
            <a:noAutofit/>
          </a:bodyPr>
          <a:lstStyle/>
          <a:p>
            <a:r>
              <a:rPr lang="en-US" sz="2000" dirty="0"/>
              <a:t>4. PERMANENT MEASURES (PILOT MEASURES)</a:t>
            </a:r>
            <a:endParaRPr lang="en-GB" sz="2000" dirty="0"/>
          </a:p>
        </p:txBody>
      </p:sp>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3" name="Picture 2">
            <a:extLst>
              <a:ext uri="{FF2B5EF4-FFF2-40B4-BE49-F238E27FC236}">
                <a16:creationId xmlns:a16="http://schemas.microsoft.com/office/drawing/2014/main" id="{DBAF46A7-9973-466D-9E8E-E7E3DFB16159}"/>
              </a:ext>
            </a:extLst>
          </p:cNvPr>
          <p:cNvPicPr>
            <a:picLocks noChangeAspect="1"/>
          </p:cNvPicPr>
          <p:nvPr/>
        </p:nvPicPr>
        <p:blipFill>
          <a:blip r:embed="rId5"/>
          <a:stretch>
            <a:fillRect/>
          </a:stretch>
        </p:blipFill>
        <p:spPr>
          <a:xfrm>
            <a:off x="324301" y="1820630"/>
            <a:ext cx="8534400" cy="4943475"/>
          </a:xfrm>
          <a:prstGeom prst="rect">
            <a:avLst/>
          </a:prstGeom>
        </p:spPr>
      </p:pic>
    </p:spTree>
    <p:extLst>
      <p:ext uri="{BB962C8B-B14F-4D97-AF65-F5344CB8AC3E}">
        <p14:creationId xmlns:p14="http://schemas.microsoft.com/office/powerpoint/2010/main" val="134983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BF5FD-D049-41B0-AB5B-CEC26D16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944" y="0"/>
            <a:ext cx="2276336" cy="1024053"/>
          </a:xfrm>
          <a:prstGeom prst="rect">
            <a:avLst/>
          </a:prstGeom>
        </p:spPr>
      </p:pic>
      <p:pic>
        <p:nvPicPr>
          <p:cNvPr id="24" name="Picture 23">
            <a:extLst>
              <a:ext uri="{FF2B5EF4-FFF2-40B4-BE49-F238E27FC236}">
                <a16:creationId xmlns:a16="http://schemas.microsoft.com/office/drawing/2014/main" id="{0A217E0C-BCDB-4FC1-ABED-C571EE74B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01" y="273005"/>
            <a:ext cx="3433085" cy="478042"/>
          </a:xfrm>
          <a:prstGeom prst="rect">
            <a:avLst/>
          </a:prstGeom>
        </p:spPr>
      </p:pic>
      <p:pic>
        <p:nvPicPr>
          <p:cNvPr id="6" name="Picture 3">
            <a:extLst>
              <a:ext uri="{FF2B5EF4-FFF2-40B4-BE49-F238E27FC236}">
                <a16:creationId xmlns:a16="http://schemas.microsoft.com/office/drawing/2014/main" id="{6D69C8CD-4660-4FCC-ABA4-5AB95CC13E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870" y="1599383"/>
            <a:ext cx="2674930" cy="200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2504AE79-FFE9-466D-8DF5-306130D5D5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2630" y="3746575"/>
            <a:ext cx="2673745" cy="200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E66F8EA9-45F4-495F-803B-52F36DEA04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2560" y="1599383"/>
            <a:ext cx="2673816" cy="200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FA7A84A1-6FB6-45C4-914D-23C803FEBC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0100" y="3746575"/>
            <a:ext cx="2713905" cy="20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B0652F9A-F711-4A07-BC37-C241CD65C89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79355" y="1599383"/>
            <a:ext cx="2674650" cy="200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3A0029D1-6510-49D1-A36A-F6DBB4774A0C}"/>
              </a:ext>
            </a:extLst>
          </p:cNvPr>
          <p:cNvSpPr txBox="1">
            <a:spLocks/>
          </p:cNvSpPr>
          <p:nvPr/>
        </p:nvSpPr>
        <p:spPr>
          <a:xfrm>
            <a:off x="3151547" y="913377"/>
            <a:ext cx="2713904"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2000" dirty="0"/>
              <a:t>WALK &amp; (BUS) RIDE</a:t>
            </a:r>
            <a:endParaRPr lang="en-GB" sz="2000" dirty="0"/>
          </a:p>
        </p:txBody>
      </p:sp>
      <p:sp>
        <p:nvSpPr>
          <p:cNvPr id="12" name="Titel 1">
            <a:extLst>
              <a:ext uri="{FF2B5EF4-FFF2-40B4-BE49-F238E27FC236}">
                <a16:creationId xmlns:a16="http://schemas.microsoft.com/office/drawing/2014/main" id="{D7AAEAEB-E3A0-41F0-A90A-F3C5B804E2B7}"/>
              </a:ext>
            </a:extLst>
          </p:cNvPr>
          <p:cNvSpPr txBox="1">
            <a:spLocks/>
          </p:cNvSpPr>
          <p:nvPr/>
        </p:nvSpPr>
        <p:spPr>
          <a:xfrm>
            <a:off x="6109072" y="1009562"/>
            <a:ext cx="2855648" cy="544492"/>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2000" dirty="0"/>
              <a:t>BIKE &amp; (TRAIN) RIDE</a:t>
            </a:r>
            <a:endParaRPr lang="en-GB" sz="2000" dirty="0"/>
          </a:p>
        </p:txBody>
      </p:sp>
      <p:sp>
        <p:nvSpPr>
          <p:cNvPr id="13" name="Titel 1">
            <a:extLst>
              <a:ext uri="{FF2B5EF4-FFF2-40B4-BE49-F238E27FC236}">
                <a16:creationId xmlns:a16="http://schemas.microsoft.com/office/drawing/2014/main" id="{771DB95F-77A7-482A-8EF2-470B6B9EE715}"/>
              </a:ext>
            </a:extLst>
          </p:cNvPr>
          <p:cNvSpPr txBox="1">
            <a:spLocks/>
          </p:cNvSpPr>
          <p:nvPr/>
        </p:nvSpPr>
        <p:spPr>
          <a:xfrm>
            <a:off x="437643" y="897793"/>
            <a:ext cx="2713904"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2000" dirty="0"/>
              <a:t>BIKE &amp; (BUS) RIDE</a:t>
            </a:r>
            <a:endParaRPr lang="en-GB" sz="2000" dirty="0"/>
          </a:p>
        </p:txBody>
      </p:sp>
      <p:pic>
        <p:nvPicPr>
          <p:cNvPr id="17" name="Picture 1">
            <a:extLst>
              <a:ext uri="{FF2B5EF4-FFF2-40B4-BE49-F238E27FC236}">
                <a16:creationId xmlns:a16="http://schemas.microsoft.com/office/drawing/2014/main" id="{A20163B2-8A58-491C-9685-290B7171FB23}"/>
              </a:ext>
            </a:extLst>
          </p:cNvPr>
          <p:cNvPicPr>
            <a:picLocks noChangeAspect="1"/>
          </p:cNvPicPr>
          <p:nvPr/>
        </p:nvPicPr>
        <p:blipFill rotWithShape="1">
          <a:blip r:embed="rId9">
            <a:extLst>
              <a:ext uri="{28A0092B-C50C-407E-A947-70E740481C1C}">
                <a14:useLocalDpi xmlns:a14="http://schemas.microsoft.com/office/drawing/2010/main" val="0"/>
              </a:ext>
            </a:extLst>
          </a:blip>
          <a:srcRect t="28017" b="15705"/>
          <a:stretch/>
        </p:blipFill>
        <p:spPr bwMode="auto">
          <a:xfrm>
            <a:off x="497165" y="3776009"/>
            <a:ext cx="2674930" cy="200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el 1">
            <a:extLst>
              <a:ext uri="{FF2B5EF4-FFF2-40B4-BE49-F238E27FC236}">
                <a16:creationId xmlns:a16="http://schemas.microsoft.com/office/drawing/2014/main" id="{9B883048-5A4C-4682-B19E-1F41B4D80E66}"/>
              </a:ext>
            </a:extLst>
          </p:cNvPr>
          <p:cNvSpPr txBox="1">
            <a:spLocks/>
          </p:cNvSpPr>
          <p:nvPr/>
        </p:nvSpPr>
        <p:spPr>
          <a:xfrm rot="16200000">
            <a:off x="-1977884" y="3447592"/>
            <a:ext cx="4382424"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2000" dirty="0">
                <a:solidFill>
                  <a:schemeClr val="tx1">
                    <a:lumMod val="50000"/>
                  </a:schemeClr>
                </a:solidFill>
              </a:rPr>
              <a:t>PERM. MEASURE EXAMPLES (PT)</a:t>
            </a:r>
            <a:endParaRPr lang="en-GB" sz="2000" dirty="0">
              <a:solidFill>
                <a:schemeClr val="tx1">
                  <a:lumMod val="50000"/>
                </a:schemeClr>
              </a:solidFill>
            </a:endParaRPr>
          </a:p>
        </p:txBody>
      </p:sp>
      <p:pic>
        <p:nvPicPr>
          <p:cNvPr id="3" name="Picture 2">
            <a:extLst>
              <a:ext uri="{FF2B5EF4-FFF2-40B4-BE49-F238E27FC236}">
                <a16:creationId xmlns:a16="http://schemas.microsoft.com/office/drawing/2014/main" id="{9328A212-69CF-4F22-832E-65291F97785E}"/>
              </a:ext>
            </a:extLst>
          </p:cNvPr>
          <p:cNvPicPr>
            <a:picLocks noChangeAspect="1"/>
          </p:cNvPicPr>
          <p:nvPr/>
        </p:nvPicPr>
        <p:blipFill>
          <a:blip r:embed="rId10"/>
          <a:stretch>
            <a:fillRect/>
          </a:stretch>
        </p:blipFill>
        <p:spPr>
          <a:xfrm>
            <a:off x="775252" y="6236769"/>
            <a:ext cx="6966531" cy="585115"/>
          </a:xfrm>
          <a:prstGeom prst="rect">
            <a:avLst/>
          </a:prstGeom>
        </p:spPr>
      </p:pic>
      <p:sp>
        <p:nvSpPr>
          <p:cNvPr id="2" name="Titel 1"/>
          <p:cNvSpPr>
            <a:spLocks noGrp="1"/>
          </p:cNvSpPr>
          <p:nvPr>
            <p:ph type="title"/>
          </p:nvPr>
        </p:nvSpPr>
        <p:spPr>
          <a:xfrm>
            <a:off x="1213785" y="5960207"/>
            <a:ext cx="6089463" cy="686006"/>
          </a:xfrm>
        </p:spPr>
        <p:txBody>
          <a:bodyPr>
            <a:noAutofit/>
          </a:bodyPr>
          <a:lstStyle/>
          <a:p>
            <a:r>
              <a:rPr lang="de-DE" sz="2000" i="1" cap="none" dirty="0">
                <a:solidFill>
                  <a:srgbClr val="0070C0"/>
                </a:solidFill>
              </a:rPr>
              <a:t>„Public Transport is by default multi-modal!“</a:t>
            </a:r>
            <a:endParaRPr lang="en-GB" sz="2000" i="1" cap="none" dirty="0">
              <a:solidFill>
                <a:srgbClr val="0070C0"/>
              </a:solidFill>
            </a:endParaRPr>
          </a:p>
        </p:txBody>
      </p:sp>
      <p:pic>
        <p:nvPicPr>
          <p:cNvPr id="16" name="Picture 15">
            <a:extLst>
              <a:ext uri="{FF2B5EF4-FFF2-40B4-BE49-F238E27FC236}">
                <a16:creationId xmlns:a16="http://schemas.microsoft.com/office/drawing/2014/main" id="{463CC695-942A-43ED-A17B-4BBBC0EF8530}"/>
              </a:ext>
            </a:extLst>
          </p:cNvPr>
          <p:cNvPicPr>
            <a:picLocks noChangeAspect="1"/>
          </p:cNvPicPr>
          <p:nvPr/>
        </p:nvPicPr>
        <p:blipFill>
          <a:blip r:embed="rId10"/>
          <a:stretch>
            <a:fillRect/>
          </a:stretch>
        </p:blipFill>
        <p:spPr>
          <a:xfrm>
            <a:off x="0" y="6096178"/>
            <a:ext cx="286133" cy="585115"/>
          </a:xfrm>
          <a:prstGeom prst="rect">
            <a:avLst/>
          </a:prstGeom>
        </p:spPr>
      </p:pic>
    </p:spTree>
    <p:extLst>
      <p:ext uri="{BB962C8B-B14F-4D97-AF65-F5344CB8AC3E}">
        <p14:creationId xmlns:p14="http://schemas.microsoft.com/office/powerpoint/2010/main" val="415997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owePoint_LowCarb_template">
  <a:themeElements>
    <a:clrScheme name="Central Europe">
      <a:dk1>
        <a:srgbClr val="4D4D4E"/>
      </a:dk1>
      <a:lt1>
        <a:sysClr val="window" lastClr="FFFFFF"/>
      </a:lt1>
      <a:dk2>
        <a:srgbClr val="7B7B7B"/>
      </a:dk2>
      <a:lt2>
        <a:srgbClr val="A6A6A6"/>
      </a:lt2>
      <a:accent1>
        <a:srgbClr val="7E93A5"/>
      </a:accent1>
      <a:accent2>
        <a:srgbClr val="7D8B8A"/>
      </a:accent2>
      <a:accent3>
        <a:srgbClr val="8A8A8A"/>
      </a:accent3>
      <a:accent4>
        <a:srgbClr val="90ABAB"/>
      </a:accent4>
      <a:accent5>
        <a:srgbClr val="C8D3D8"/>
      </a:accent5>
      <a:accent6>
        <a:srgbClr val="4D4933"/>
      </a:accent6>
      <a:hlink>
        <a:srgbClr val="7E93A5"/>
      </a:hlink>
      <a:folHlink>
        <a:srgbClr val="7E93A5"/>
      </a:folHlink>
    </a:clrScheme>
    <a:fontScheme name="Central Europe">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76794" tIns="38397" rIns="76794" bIns="38397" rtlCol="0">
        <a:spAutoFit/>
      </a:bodyPr>
      <a:lstStyle>
        <a:defPPr>
          <a:defRPr sz="2200" b="1" dirty="0" smtClean="0">
            <a:solidFill>
              <a:schemeClr val="accent1"/>
            </a:solidFill>
            <a:latin typeface="Trebuchet MS" pitchFamily="34" charset="0"/>
            <a:cs typeface="Raleway"/>
          </a:defRPr>
        </a:defPPr>
      </a:lstStyle>
    </a:txDef>
  </a:objectDefaults>
  <a:extraClrSchemeLst/>
  <a:extLst>
    <a:ext uri="{05A4C25C-085E-4340-85A3-A5531E510DB2}">
      <thm15:themeFamily xmlns:thm15="http://schemas.microsoft.com/office/thememl/2012/main" name="PowePoint_LowCarbon" id="{D0D1E6CA-125F-4DA9-A33C-878428D9C4F1}" vid="{F9EAAF64-AAAA-4962-BF54-344C11902F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1CC6AE1488C043ABB5BDEF39B7540D" ma:contentTypeVersion="0" ma:contentTypeDescription="Create a new document." ma:contentTypeScope="" ma:versionID="5567c3f694614964b4cb085dcbc455c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DA38A5-B3CE-4739-BBA3-CC59D76508C1}">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A2910F-2DA9-48CC-9DAA-4F8D6906AEF5}">
  <ds:schemaRefs>
    <ds:schemaRef ds:uri="http://schemas.microsoft.com/sharepoint/v3/contenttype/forms"/>
  </ds:schemaRefs>
</ds:datastoreItem>
</file>

<file path=customXml/itemProps3.xml><?xml version="1.0" encoding="utf-8"?>
<ds:datastoreItem xmlns:ds="http://schemas.openxmlformats.org/officeDocument/2006/customXml" ds:itemID="{C8D9329C-02D0-4DB5-B520-D8FC06256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PowePoint_LowCarb_template</Template>
  <TotalTime>1697</TotalTime>
  <Words>931</Words>
  <Application>Microsoft Office PowerPoint</Application>
  <PresentationFormat>On-screen Show (4:3)</PresentationFormat>
  <Paragraphs>92</Paragraphs>
  <Slides>16</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ＭＳ Ｐゴシック</vt:lpstr>
      <vt:lpstr>Arial</vt:lpstr>
      <vt:lpstr>Calibri</vt:lpstr>
      <vt:lpstr>Century Gothic</vt:lpstr>
      <vt:lpstr>Gill Sans</vt:lpstr>
      <vt:lpstr>Helvetica</vt:lpstr>
      <vt:lpstr>Lato Light</vt:lpstr>
      <vt:lpstr>Raleway</vt:lpstr>
      <vt:lpstr>Raleway Light</vt:lpstr>
      <vt:lpstr>Trebuchet MS</vt:lpstr>
      <vt:lpstr>Wingdings</vt:lpstr>
      <vt:lpstr>Wingdings 2</vt:lpstr>
      <vt:lpstr>PowePoint_LowCarb_template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PERMANENT MEASURES (PILOT MEASURES)</vt:lpstr>
      <vt:lpstr>„Public Transport is by default multi-modal!“</vt:lpstr>
      <vt:lpstr>PowerPoint Presentation</vt:lpstr>
      <vt:lpstr>CHANGING PARADIGM</vt:lpstr>
      <vt:lpstr>PowerPoint Presentation</vt:lpstr>
      <vt:lpstr>PowerPoint Presentation</vt:lpstr>
      <vt:lpstr> Why GET INVOLVED? </vt:lpstr>
      <vt:lpstr>FURTHER READING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Ana-Maria Baston</dc:creator>
  <cp:lastModifiedBy>Jerome Simpson</cp:lastModifiedBy>
  <cp:revision>191</cp:revision>
  <dcterms:created xsi:type="dcterms:W3CDTF">2017-12-04T10:12:16Z</dcterms:created>
  <dcterms:modified xsi:type="dcterms:W3CDTF">2018-05-24T17:52:23Z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0x010100171CC6AE1488C043ABB5BDEF39B7540D</vt:lpwstr>
  </property>
</Properties>
</file>